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C107D08-5D4F-4EC8-9581-E7D199236244}" type="datetimeFigureOut">
              <a:rPr lang="da-DK" smtClean="0"/>
              <a:t>23-05-2014</a:t>
            </a:fld>
            <a:endParaRPr lang="da-DK"/>
          </a:p>
        </p:txBody>
      </p:sp>
      <p:sp>
        <p:nvSpPr>
          <p:cNvPr id="4" name="Pladsholder til diasbille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a-DK"/>
          </a:p>
        </p:txBody>
      </p:sp>
      <p:sp>
        <p:nvSpPr>
          <p:cNvPr id="5" name="Pladsholder til no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 smtClean="0"/>
              <a:t>Klik for at redigere typografi i masteren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5A6F13F-C645-4523-94DE-F24377070396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2689767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ias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a-DK"/>
          </a:p>
        </p:txBody>
      </p:sp>
      <p:sp>
        <p:nvSpPr>
          <p:cNvPr id="4" name="Pladsholder til dias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5A6F13F-C645-4523-94DE-F24377070396}" type="slidenum">
              <a:rPr lang="da-DK" smtClean="0"/>
              <a:t>1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6637258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ias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a-DK"/>
          </a:p>
        </p:txBody>
      </p:sp>
      <p:sp>
        <p:nvSpPr>
          <p:cNvPr id="4" name="Pladsholder til dias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5A6F13F-C645-4523-94DE-F24377070396}" type="slidenum">
              <a:rPr lang="da-DK" smtClean="0"/>
              <a:t>2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05793083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ias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a-DK"/>
          </a:p>
        </p:txBody>
      </p:sp>
      <p:sp>
        <p:nvSpPr>
          <p:cNvPr id="4" name="Pladsholder til dias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5A6F13F-C645-4523-94DE-F24377070396}" type="slidenum">
              <a:rPr lang="da-DK" smtClean="0"/>
              <a:t>3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98972959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ias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a-DK"/>
          </a:p>
        </p:txBody>
      </p:sp>
      <p:sp>
        <p:nvSpPr>
          <p:cNvPr id="4" name="Pladsholder til dias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5A6F13F-C645-4523-94DE-F24377070396}" type="slidenum">
              <a:rPr lang="da-DK" smtClean="0"/>
              <a:t>4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390706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s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Kombinationstegning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Kombinationstegning 7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Titel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da-DK" smtClean="0"/>
              <a:t>Klik for at redigere titeltypografi i masteren</a:t>
            </a:r>
            <a:endParaRPr kumimoji="0" lang="en-US"/>
          </a:p>
        </p:txBody>
      </p:sp>
      <p:sp>
        <p:nvSpPr>
          <p:cNvPr id="17" name="Undertitel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da-DK" smtClean="0"/>
              <a:t>Klik for at redigere undertiteltypografien i masteren</a:t>
            </a:r>
            <a:endParaRPr kumimoji="0" lang="en-US"/>
          </a:p>
        </p:txBody>
      </p:sp>
      <p:sp>
        <p:nvSpPr>
          <p:cNvPr id="30" name="Pladsholder til dato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BC8CF-9A21-4936-8ABB-8D655385A47C}" type="datetimeFigureOut">
              <a:rPr lang="da-DK" smtClean="0"/>
              <a:t>23-05-2014</a:t>
            </a:fld>
            <a:endParaRPr lang="da-DK"/>
          </a:p>
        </p:txBody>
      </p:sp>
      <p:sp>
        <p:nvSpPr>
          <p:cNvPr id="19" name="Pladsholder til sidefod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27" name="Pladsholder til diasnumm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EB005C-6591-482E-A4E4-B31F8A02E2EC}" type="slidenum">
              <a:rPr lang="da-DK" smtClean="0"/>
              <a:t>‹nr.›</a:t>
            </a:fld>
            <a:endParaRPr lang="da-DK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da-DK" smtClean="0"/>
              <a:t>Klik for at redigere titeltypografi i masteren</a:t>
            </a:r>
            <a:endParaRPr kumimoji="0" lang="en-US"/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da-DK" smtClean="0"/>
              <a:t>Klik for at redigere typografi i masteren</a:t>
            </a:r>
          </a:p>
          <a:p>
            <a:pPr lvl="1" eaLnBrk="1" latinLnBrk="0" hangingPunct="1"/>
            <a:r>
              <a:rPr lang="da-DK" smtClean="0"/>
              <a:t>Andet niveau</a:t>
            </a:r>
          </a:p>
          <a:p>
            <a:pPr lvl="2" eaLnBrk="1" latinLnBrk="0" hangingPunct="1"/>
            <a:r>
              <a:rPr lang="da-DK" smtClean="0"/>
              <a:t>Tredje niveau</a:t>
            </a:r>
          </a:p>
          <a:p>
            <a:pPr lvl="3" eaLnBrk="1" latinLnBrk="0" hangingPunct="1"/>
            <a:r>
              <a:rPr lang="da-DK" smtClean="0"/>
              <a:t>Fjerde niveau</a:t>
            </a:r>
          </a:p>
          <a:p>
            <a:pPr lvl="4" eaLnBrk="1" latinLnBrk="0" hangingPunct="1"/>
            <a:r>
              <a:rPr lang="da-DK" smtClean="0"/>
              <a:t>Femte niveau</a:t>
            </a:r>
            <a:endParaRPr kumimoji="0" lang="en-US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BC8CF-9A21-4936-8ABB-8D655385A47C}" type="datetimeFigureOut">
              <a:rPr lang="da-DK" smtClean="0"/>
              <a:t>23-05-2014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EB005C-6591-482E-A4E4-B31F8A02E2EC}" type="slidenum">
              <a:rPr lang="da-DK" smtClean="0"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da-DK" smtClean="0"/>
              <a:t>Klik for at redigere titeltypografi i masteren</a:t>
            </a:r>
            <a:endParaRPr kumimoji="0" lang="en-US"/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da-DK" smtClean="0"/>
              <a:t>Klik for at redigere typografi i masteren</a:t>
            </a:r>
          </a:p>
          <a:p>
            <a:pPr lvl="1" eaLnBrk="1" latinLnBrk="0" hangingPunct="1"/>
            <a:r>
              <a:rPr lang="da-DK" smtClean="0"/>
              <a:t>Andet niveau</a:t>
            </a:r>
          </a:p>
          <a:p>
            <a:pPr lvl="2" eaLnBrk="1" latinLnBrk="0" hangingPunct="1"/>
            <a:r>
              <a:rPr lang="da-DK" smtClean="0"/>
              <a:t>Tredje niveau</a:t>
            </a:r>
          </a:p>
          <a:p>
            <a:pPr lvl="3" eaLnBrk="1" latinLnBrk="0" hangingPunct="1"/>
            <a:r>
              <a:rPr lang="da-DK" smtClean="0"/>
              <a:t>Fjerde niveau</a:t>
            </a:r>
          </a:p>
          <a:p>
            <a:pPr lvl="4" eaLnBrk="1" latinLnBrk="0" hangingPunct="1"/>
            <a:r>
              <a:rPr lang="da-DK" smtClean="0"/>
              <a:t>Femte niveau</a:t>
            </a:r>
            <a:endParaRPr kumimoji="0" lang="en-US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BC8CF-9A21-4936-8ABB-8D655385A47C}" type="datetimeFigureOut">
              <a:rPr lang="da-DK" smtClean="0"/>
              <a:t>23-05-2014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EB005C-6591-482E-A4E4-B31F8A02E2EC}" type="slidenum">
              <a:rPr lang="da-DK" smtClean="0"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da-DK" smtClean="0"/>
              <a:t>Klik for at redigere titeltypografi i masteren</a:t>
            </a:r>
            <a:endParaRPr kumimoji="0" lang="en-US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da-DK" smtClean="0"/>
              <a:t>Klik for at redigere typografi i masteren</a:t>
            </a:r>
          </a:p>
          <a:p>
            <a:pPr lvl="1" eaLnBrk="1" latinLnBrk="0" hangingPunct="1"/>
            <a:r>
              <a:rPr lang="da-DK" smtClean="0"/>
              <a:t>Andet niveau</a:t>
            </a:r>
          </a:p>
          <a:p>
            <a:pPr lvl="2" eaLnBrk="1" latinLnBrk="0" hangingPunct="1"/>
            <a:r>
              <a:rPr lang="da-DK" smtClean="0"/>
              <a:t>Tredje niveau</a:t>
            </a:r>
          </a:p>
          <a:p>
            <a:pPr lvl="3" eaLnBrk="1" latinLnBrk="0" hangingPunct="1"/>
            <a:r>
              <a:rPr lang="da-DK" smtClean="0"/>
              <a:t>Fjerde niveau</a:t>
            </a:r>
          </a:p>
          <a:p>
            <a:pPr lvl="4" eaLnBrk="1" latinLnBrk="0" hangingPunct="1"/>
            <a:r>
              <a:rPr lang="da-DK" smtClean="0"/>
              <a:t>Femte niveau</a:t>
            </a:r>
            <a:endParaRPr kumimoji="0" lang="en-US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BC8CF-9A21-4936-8ABB-8D655385A47C}" type="datetimeFigureOut">
              <a:rPr lang="da-DK" smtClean="0"/>
              <a:t>23-05-2014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EB005C-6591-482E-A4E4-B31F8A02E2EC}" type="slidenum">
              <a:rPr lang="da-DK" smtClean="0"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Afsnitsoverskrift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Kombinationstegning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Kombinationstegning 8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da-DK" smtClean="0"/>
              <a:t>Klik for at redigere titeltypografi i masteren</a:t>
            </a:r>
            <a:endParaRPr kumimoji="0" lang="en-US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da-DK" smtClean="0"/>
              <a:t>Klik for at redigere typografi i masteren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BC8CF-9A21-4936-8ABB-8D655385A47C}" type="datetimeFigureOut">
              <a:rPr lang="da-DK" smtClean="0"/>
              <a:t>23-05-2014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EB005C-6591-482E-A4E4-B31F8A02E2EC}" type="slidenum">
              <a:rPr lang="da-DK" smtClean="0"/>
              <a:t>‹nr.›</a:t>
            </a:fld>
            <a:endParaRPr lang="da-DK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da-DK" smtClean="0"/>
              <a:t>Klik for at redigere titeltypografi i masteren</a:t>
            </a:r>
            <a:endParaRPr kumimoji="0" lang="en-US"/>
          </a:p>
        </p:txBody>
      </p:sp>
      <p:sp>
        <p:nvSpPr>
          <p:cNvPr id="3" name="Pladsholder til indhol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da-DK" smtClean="0"/>
              <a:t>Klik for at redigere typografi i masteren</a:t>
            </a:r>
          </a:p>
          <a:p>
            <a:pPr lvl="1" eaLnBrk="1" latinLnBrk="0" hangingPunct="1"/>
            <a:r>
              <a:rPr lang="da-DK" smtClean="0"/>
              <a:t>Andet niveau</a:t>
            </a:r>
          </a:p>
          <a:p>
            <a:pPr lvl="2" eaLnBrk="1" latinLnBrk="0" hangingPunct="1"/>
            <a:r>
              <a:rPr lang="da-DK" smtClean="0"/>
              <a:t>Tredje niveau</a:t>
            </a:r>
          </a:p>
          <a:p>
            <a:pPr lvl="3" eaLnBrk="1" latinLnBrk="0" hangingPunct="1"/>
            <a:r>
              <a:rPr lang="da-DK" smtClean="0"/>
              <a:t>Fjerde niveau</a:t>
            </a:r>
          </a:p>
          <a:p>
            <a:pPr lvl="4" eaLnBrk="1" latinLnBrk="0" hangingPunct="1"/>
            <a:r>
              <a:rPr lang="da-DK" smtClean="0"/>
              <a:t>Femte niveau</a:t>
            </a:r>
            <a:endParaRPr kumimoji="0" lang="en-US"/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da-DK" smtClean="0"/>
              <a:t>Klik for at redigere typografi i masteren</a:t>
            </a:r>
          </a:p>
          <a:p>
            <a:pPr lvl="1" eaLnBrk="1" latinLnBrk="0" hangingPunct="1"/>
            <a:r>
              <a:rPr lang="da-DK" smtClean="0"/>
              <a:t>Andet niveau</a:t>
            </a:r>
          </a:p>
          <a:p>
            <a:pPr lvl="2" eaLnBrk="1" latinLnBrk="0" hangingPunct="1"/>
            <a:r>
              <a:rPr lang="da-DK" smtClean="0"/>
              <a:t>Tredje niveau</a:t>
            </a:r>
          </a:p>
          <a:p>
            <a:pPr lvl="3" eaLnBrk="1" latinLnBrk="0" hangingPunct="1"/>
            <a:r>
              <a:rPr lang="da-DK" smtClean="0"/>
              <a:t>Fjerde niveau</a:t>
            </a:r>
          </a:p>
          <a:p>
            <a:pPr lvl="4" eaLnBrk="1" latinLnBrk="0" hangingPunct="1"/>
            <a:r>
              <a:rPr lang="da-DK" smtClean="0"/>
              <a:t>Femte niveau</a:t>
            </a:r>
            <a:endParaRPr kumimoji="0" lang="en-US"/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BC8CF-9A21-4936-8ABB-8D655385A47C}" type="datetimeFigureOut">
              <a:rPr lang="da-DK" smtClean="0"/>
              <a:t>23-05-2014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EB005C-6591-482E-A4E4-B31F8A02E2EC}" type="slidenum">
              <a:rPr lang="da-DK" smtClean="0"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da-DK" smtClean="0"/>
              <a:t>Klik for at redigere titeltypografi i masteren</a:t>
            </a:r>
            <a:endParaRPr kumimoji="0" lang="en-US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da-DK" smtClean="0"/>
              <a:t>Klik for at redigere typografi i masteren</a:t>
            </a:r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da-DK" smtClean="0"/>
              <a:t>Klik for at redigere typografi i masteren</a:t>
            </a:r>
          </a:p>
        </p:txBody>
      </p:sp>
      <p:sp>
        <p:nvSpPr>
          <p:cNvPr id="5" name="Pladsholder til indhold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da-DK" smtClean="0"/>
              <a:t>Klik for at redigere typografi i masteren</a:t>
            </a:r>
          </a:p>
          <a:p>
            <a:pPr lvl="1" eaLnBrk="1" latinLnBrk="0" hangingPunct="1"/>
            <a:r>
              <a:rPr lang="da-DK" smtClean="0"/>
              <a:t>Andet niveau</a:t>
            </a:r>
          </a:p>
          <a:p>
            <a:pPr lvl="2" eaLnBrk="1" latinLnBrk="0" hangingPunct="1"/>
            <a:r>
              <a:rPr lang="da-DK" smtClean="0"/>
              <a:t>Tredje niveau</a:t>
            </a:r>
          </a:p>
          <a:p>
            <a:pPr lvl="3" eaLnBrk="1" latinLnBrk="0" hangingPunct="1"/>
            <a:r>
              <a:rPr lang="da-DK" smtClean="0"/>
              <a:t>Fjerde niveau</a:t>
            </a:r>
          </a:p>
          <a:p>
            <a:pPr lvl="4" eaLnBrk="1" latinLnBrk="0" hangingPunct="1"/>
            <a:r>
              <a:rPr lang="da-DK" smtClean="0"/>
              <a:t>Femte niveau</a:t>
            </a:r>
            <a:endParaRPr kumimoji="0" lang="en-US"/>
          </a:p>
        </p:txBody>
      </p:sp>
      <p:sp>
        <p:nvSpPr>
          <p:cNvPr id="6" name="Pladsholder til indhold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da-DK" smtClean="0"/>
              <a:t>Klik for at redigere typografi i masteren</a:t>
            </a:r>
          </a:p>
          <a:p>
            <a:pPr lvl="1" eaLnBrk="1" latinLnBrk="0" hangingPunct="1"/>
            <a:r>
              <a:rPr lang="da-DK" smtClean="0"/>
              <a:t>Andet niveau</a:t>
            </a:r>
          </a:p>
          <a:p>
            <a:pPr lvl="2" eaLnBrk="1" latinLnBrk="0" hangingPunct="1"/>
            <a:r>
              <a:rPr lang="da-DK" smtClean="0"/>
              <a:t>Tredje niveau</a:t>
            </a:r>
          </a:p>
          <a:p>
            <a:pPr lvl="3" eaLnBrk="1" latinLnBrk="0" hangingPunct="1"/>
            <a:r>
              <a:rPr lang="da-DK" smtClean="0"/>
              <a:t>Fjerde niveau</a:t>
            </a:r>
          </a:p>
          <a:p>
            <a:pPr lvl="4" eaLnBrk="1" latinLnBrk="0" hangingPunct="1"/>
            <a:r>
              <a:rPr lang="da-DK" smtClean="0"/>
              <a:t>Femte niveau</a:t>
            </a:r>
            <a:endParaRPr kumimoji="0" lang="en-US"/>
          </a:p>
        </p:txBody>
      </p:sp>
      <p:sp>
        <p:nvSpPr>
          <p:cNvPr id="7" name="Pladsholder til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BC8CF-9A21-4936-8ABB-8D655385A47C}" type="datetimeFigureOut">
              <a:rPr lang="da-DK" smtClean="0"/>
              <a:t>23-05-2014</a:t>
            </a:fld>
            <a:endParaRPr lang="da-DK"/>
          </a:p>
        </p:txBody>
      </p:sp>
      <p:sp>
        <p:nvSpPr>
          <p:cNvPr id="8" name="Pladsholder til sidefod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dias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EB005C-6591-482E-A4E4-B31F8A02E2EC}" type="slidenum">
              <a:rPr lang="da-DK" smtClean="0"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da-DK" smtClean="0"/>
              <a:t>Klik for at redigere titeltypografi i masteren</a:t>
            </a:r>
            <a:endParaRPr kumimoji="0" lang="en-US"/>
          </a:p>
        </p:txBody>
      </p:sp>
      <p:sp>
        <p:nvSpPr>
          <p:cNvPr id="7" name="Pladsholder til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BC8CF-9A21-4936-8ABB-8D655385A47C}" type="datetimeFigureOut">
              <a:rPr lang="da-DK" smtClean="0"/>
              <a:t>23-05-2014</a:t>
            </a:fld>
            <a:endParaRPr lang="da-DK"/>
          </a:p>
        </p:txBody>
      </p:sp>
      <p:sp>
        <p:nvSpPr>
          <p:cNvPr id="8" name="Pladsholder til diasnumm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7EB005C-6591-482E-A4E4-B31F8A02E2EC}" type="slidenum">
              <a:rPr lang="da-DK" smtClean="0"/>
              <a:t>‹nr.›</a:t>
            </a:fld>
            <a:endParaRPr lang="da-DK"/>
          </a:p>
        </p:txBody>
      </p:sp>
      <p:sp>
        <p:nvSpPr>
          <p:cNvPr id="9" name="Pladsholder til sidefod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da-DK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BC8CF-9A21-4936-8ABB-8D655385A47C}" type="datetimeFigureOut">
              <a:rPr lang="da-DK" smtClean="0"/>
              <a:t>23-05-2014</a:t>
            </a:fld>
            <a:endParaRPr lang="da-DK"/>
          </a:p>
        </p:txBody>
      </p:sp>
      <p:sp>
        <p:nvSpPr>
          <p:cNvPr id="3" name="Pladsholder til sidefod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dias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EB005C-6591-482E-A4E4-B31F8A02E2EC}" type="slidenum">
              <a:rPr lang="da-DK" smtClean="0"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da-DK" smtClean="0"/>
              <a:t>Klik for at redigere titeltypografi i masteren</a:t>
            </a:r>
            <a:endParaRPr kumimoji="0" lang="en-US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da-DK" smtClean="0"/>
              <a:t>Klik for at redigere typografi i masteren</a:t>
            </a:r>
          </a:p>
        </p:txBody>
      </p:sp>
      <p:sp>
        <p:nvSpPr>
          <p:cNvPr id="4" name="Pladsholder til indhold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da-DK" smtClean="0"/>
              <a:t>Klik for at redigere typografi i masteren</a:t>
            </a:r>
          </a:p>
          <a:p>
            <a:pPr lvl="1" eaLnBrk="1" latinLnBrk="0" hangingPunct="1"/>
            <a:r>
              <a:rPr lang="da-DK" smtClean="0"/>
              <a:t>Andet niveau</a:t>
            </a:r>
          </a:p>
          <a:p>
            <a:pPr lvl="2" eaLnBrk="1" latinLnBrk="0" hangingPunct="1"/>
            <a:r>
              <a:rPr lang="da-DK" smtClean="0"/>
              <a:t>Tredje niveau</a:t>
            </a:r>
          </a:p>
          <a:p>
            <a:pPr lvl="3" eaLnBrk="1" latinLnBrk="0" hangingPunct="1"/>
            <a:r>
              <a:rPr lang="da-DK" smtClean="0"/>
              <a:t>Fjerde niveau</a:t>
            </a:r>
          </a:p>
          <a:p>
            <a:pPr lvl="4" eaLnBrk="1" latinLnBrk="0" hangingPunct="1"/>
            <a:r>
              <a:rPr lang="da-DK" smtClean="0"/>
              <a:t>Femte niveau</a:t>
            </a:r>
            <a:endParaRPr kumimoji="0" lang="en-US"/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BC8CF-9A21-4936-8ABB-8D655385A47C}" type="datetimeFigureOut">
              <a:rPr lang="da-DK" smtClean="0"/>
              <a:t>23-05-2014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fld id="{77EB005C-6591-482E-A4E4-B31F8A02E2EC}" type="slidenum">
              <a:rPr lang="da-DK" smtClean="0"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da-DK" smtClean="0"/>
              <a:t>Klik for at redigere titeltypografi i masteren</a:t>
            </a:r>
            <a:endParaRPr kumimoji="0" lang="en-US"/>
          </a:p>
        </p:txBody>
      </p:sp>
      <p:sp>
        <p:nvSpPr>
          <p:cNvPr id="3" name="Pladsholder til billede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da-DK" smtClean="0"/>
              <a:t>Klik på ikonet for at tilføje et billede</a:t>
            </a:r>
            <a:endParaRPr kumimoji="0" lang="en-US" dirty="0"/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da-DK" smtClean="0"/>
              <a:t>Klik for at redigere typografi i masteren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fld id="{7F8BC8CF-9A21-4936-8ABB-8D655385A47C}" type="datetimeFigureOut">
              <a:rPr lang="da-DK" smtClean="0"/>
              <a:t>23-05-2014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EB005C-6591-482E-A4E4-B31F8A02E2EC}" type="slidenum">
              <a:rPr lang="da-DK" smtClean="0"/>
              <a:t>‹nr.›</a:t>
            </a:fld>
            <a:endParaRPr lang="da-DK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Kombinationstegning 11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Kombinationstegning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Pladsholder til titel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da-DK" smtClean="0"/>
              <a:t>Klik for at redigere titeltypografi i masteren</a:t>
            </a:r>
            <a:endParaRPr kumimoji="0" lang="en-US"/>
          </a:p>
        </p:txBody>
      </p:sp>
      <p:sp>
        <p:nvSpPr>
          <p:cNvPr id="30" name="Pladsholder til tekst 29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da-DK" smtClean="0"/>
              <a:t>Klik for at redigere typografi i masteren</a:t>
            </a:r>
          </a:p>
          <a:p>
            <a:pPr lvl="1" eaLnBrk="1" latinLnBrk="0" hangingPunct="1"/>
            <a:r>
              <a:rPr kumimoji="0" lang="da-DK" smtClean="0"/>
              <a:t>Andet niveau</a:t>
            </a:r>
          </a:p>
          <a:p>
            <a:pPr lvl="2" eaLnBrk="1" latinLnBrk="0" hangingPunct="1"/>
            <a:r>
              <a:rPr kumimoji="0" lang="da-DK" smtClean="0"/>
              <a:t>Tredje niveau</a:t>
            </a:r>
          </a:p>
          <a:p>
            <a:pPr lvl="3" eaLnBrk="1" latinLnBrk="0" hangingPunct="1"/>
            <a:r>
              <a:rPr kumimoji="0" lang="da-DK" smtClean="0"/>
              <a:t>Fjerde niveau</a:t>
            </a:r>
          </a:p>
          <a:p>
            <a:pPr lvl="4" eaLnBrk="1" latinLnBrk="0" hangingPunct="1"/>
            <a:r>
              <a:rPr kumimoji="0" lang="da-DK" smtClean="0"/>
              <a:t>Femte niveau</a:t>
            </a:r>
            <a:endParaRPr kumimoji="0" lang="en-US"/>
          </a:p>
        </p:txBody>
      </p:sp>
      <p:sp>
        <p:nvSpPr>
          <p:cNvPr id="10" name="Pladsholder til dato 9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7F8BC8CF-9A21-4936-8ABB-8D655385A47C}" type="datetimeFigureOut">
              <a:rPr lang="da-DK" smtClean="0"/>
              <a:t>23-05-2014</a:t>
            </a:fld>
            <a:endParaRPr lang="da-DK"/>
          </a:p>
        </p:txBody>
      </p:sp>
      <p:sp>
        <p:nvSpPr>
          <p:cNvPr id="22" name="Pladsholder til sidefod 21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18" name="Pladsholder til diasnummer 17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77EB005C-6591-482E-A4E4-B31F8A02E2EC}" type="slidenum">
              <a:rPr lang="da-DK" smtClean="0"/>
              <a:t>‹nr.›</a:t>
            </a:fld>
            <a:endParaRPr lang="da-DK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a-DK" dirty="0" smtClean="0"/>
              <a:t>Franske ord &amp; udtryk</a:t>
            </a:r>
            <a:endParaRPr lang="da-DK" dirty="0"/>
          </a:p>
        </p:txBody>
      </p:sp>
      <p:sp>
        <p:nvSpPr>
          <p:cNvPr id="3" name="Undertitel 2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8425230" cy="1752600"/>
          </a:xfrm>
        </p:spPr>
        <p:txBody>
          <a:bodyPr/>
          <a:lstStyle/>
          <a:p>
            <a:r>
              <a:rPr lang="da-DK" dirty="0" smtClean="0"/>
              <a:t>Des </a:t>
            </a:r>
            <a:r>
              <a:rPr lang="da-DK" dirty="0" err="1" smtClean="0"/>
              <a:t>expressions</a:t>
            </a:r>
            <a:r>
              <a:rPr lang="da-DK" dirty="0" smtClean="0"/>
              <a:t> et det </a:t>
            </a:r>
            <a:r>
              <a:rPr lang="da-DK" dirty="0" err="1" smtClean="0"/>
              <a:t>mots</a:t>
            </a:r>
            <a:r>
              <a:rPr lang="da-DK" dirty="0" smtClean="0"/>
              <a:t> </a:t>
            </a:r>
            <a:r>
              <a:rPr lang="da-DK" dirty="0" err="1" smtClean="0"/>
              <a:t>clefs</a:t>
            </a:r>
            <a:r>
              <a:rPr lang="da-DK" dirty="0" smtClean="0"/>
              <a:t> </a:t>
            </a:r>
            <a:r>
              <a:rPr lang="da-DK" dirty="0" err="1" smtClean="0"/>
              <a:t>qui</a:t>
            </a:r>
            <a:r>
              <a:rPr lang="da-DK" dirty="0" smtClean="0"/>
              <a:t> </a:t>
            </a:r>
            <a:r>
              <a:rPr lang="da-DK" dirty="0" err="1" smtClean="0"/>
              <a:t>sont</a:t>
            </a:r>
            <a:r>
              <a:rPr lang="da-DK" dirty="0" smtClean="0"/>
              <a:t> bons à </a:t>
            </a:r>
            <a:r>
              <a:rPr lang="da-DK" dirty="0" err="1" smtClean="0"/>
              <a:t>connaître</a:t>
            </a:r>
            <a:endParaRPr lang="da-DK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2594"/>
          </a:xfrm>
        </p:spPr>
        <p:txBody>
          <a:bodyPr>
            <a:normAutofit/>
          </a:bodyPr>
          <a:lstStyle/>
          <a:p>
            <a:r>
              <a:rPr lang="da-DK" sz="3200" dirty="0" smtClean="0"/>
              <a:t>Franske ord &amp; udtryk</a:t>
            </a:r>
            <a:endParaRPr lang="da-DK" sz="3200" dirty="0"/>
          </a:p>
        </p:txBody>
      </p:sp>
      <p:sp>
        <p:nvSpPr>
          <p:cNvPr id="3" name="Pladsholder til indhold 2"/>
          <p:cNvSpPr>
            <a:spLocks noGrp="1"/>
          </p:cNvSpPr>
          <p:nvPr>
            <p:ph sz="half" idx="1"/>
          </p:nvPr>
        </p:nvSpPr>
        <p:spPr>
          <a:xfrm>
            <a:off x="457200" y="1071546"/>
            <a:ext cx="4038600" cy="5054617"/>
          </a:xfrm>
        </p:spPr>
        <p:txBody>
          <a:bodyPr>
            <a:normAutofit lnSpcReduction="10000"/>
          </a:bodyPr>
          <a:lstStyle/>
          <a:p>
            <a:r>
              <a:rPr lang="da-DK" dirty="0" err="1" smtClean="0"/>
              <a:t>moi</a:t>
            </a:r>
            <a:r>
              <a:rPr lang="da-DK" dirty="0" smtClean="0"/>
              <a:t>, </a:t>
            </a:r>
            <a:r>
              <a:rPr lang="da-DK" dirty="0" err="1" smtClean="0"/>
              <a:t>je</a:t>
            </a:r>
            <a:r>
              <a:rPr lang="da-DK" dirty="0" smtClean="0"/>
              <a:t> </a:t>
            </a:r>
            <a:r>
              <a:rPr lang="da-DK" dirty="0" err="1" smtClean="0"/>
              <a:t>trouve</a:t>
            </a:r>
            <a:r>
              <a:rPr lang="da-DK" dirty="0" smtClean="0"/>
              <a:t> </a:t>
            </a:r>
            <a:r>
              <a:rPr lang="da-DK" dirty="0" err="1" smtClean="0"/>
              <a:t>que</a:t>
            </a:r>
            <a:r>
              <a:rPr lang="da-DK" dirty="0" smtClean="0"/>
              <a:t>..</a:t>
            </a:r>
          </a:p>
          <a:p>
            <a:r>
              <a:rPr lang="da-DK" dirty="0" err="1" smtClean="0"/>
              <a:t>je</a:t>
            </a:r>
            <a:r>
              <a:rPr lang="da-DK" dirty="0" smtClean="0"/>
              <a:t> </a:t>
            </a:r>
            <a:r>
              <a:rPr lang="da-DK" dirty="0" err="1" smtClean="0"/>
              <a:t>pense</a:t>
            </a:r>
            <a:r>
              <a:rPr lang="da-DK" dirty="0" smtClean="0"/>
              <a:t> </a:t>
            </a:r>
            <a:r>
              <a:rPr lang="da-DK" dirty="0" err="1" smtClean="0"/>
              <a:t>que</a:t>
            </a:r>
            <a:r>
              <a:rPr lang="da-DK" dirty="0" smtClean="0"/>
              <a:t>..</a:t>
            </a:r>
          </a:p>
          <a:p>
            <a:r>
              <a:rPr lang="fr-FR" dirty="0" smtClean="0"/>
              <a:t>à mon avis, selon moi</a:t>
            </a:r>
          </a:p>
          <a:p>
            <a:r>
              <a:rPr lang="da-DK" dirty="0" err="1" smtClean="0"/>
              <a:t>c'est-à-dire</a:t>
            </a:r>
            <a:endParaRPr lang="da-DK" dirty="0" smtClean="0"/>
          </a:p>
          <a:p>
            <a:r>
              <a:rPr lang="da-DK" dirty="0" err="1" smtClean="0"/>
              <a:t>ça</a:t>
            </a:r>
            <a:r>
              <a:rPr lang="da-DK" dirty="0" smtClean="0"/>
              <a:t> </a:t>
            </a:r>
            <a:r>
              <a:rPr lang="da-DK" dirty="0" err="1" smtClean="0"/>
              <a:t>veut</a:t>
            </a:r>
            <a:r>
              <a:rPr lang="da-DK" dirty="0" smtClean="0"/>
              <a:t> </a:t>
            </a:r>
            <a:r>
              <a:rPr lang="da-DK" dirty="0" err="1" smtClean="0"/>
              <a:t>dire</a:t>
            </a:r>
            <a:r>
              <a:rPr lang="da-DK" dirty="0" smtClean="0"/>
              <a:t> </a:t>
            </a:r>
            <a:r>
              <a:rPr lang="da-DK" dirty="0" err="1" smtClean="0"/>
              <a:t>que</a:t>
            </a:r>
            <a:r>
              <a:rPr lang="da-DK" dirty="0" smtClean="0"/>
              <a:t>..</a:t>
            </a:r>
          </a:p>
          <a:p>
            <a:r>
              <a:rPr lang="da-DK" dirty="0" err="1" smtClean="0"/>
              <a:t>je</a:t>
            </a:r>
            <a:r>
              <a:rPr lang="da-DK" dirty="0" smtClean="0"/>
              <a:t> </a:t>
            </a:r>
            <a:r>
              <a:rPr lang="da-DK" dirty="0" err="1" smtClean="0"/>
              <a:t>voudrais</a:t>
            </a:r>
            <a:r>
              <a:rPr lang="da-DK" dirty="0" smtClean="0"/>
              <a:t> parler de…</a:t>
            </a:r>
          </a:p>
          <a:p>
            <a:r>
              <a:rPr lang="da-DK" dirty="0" smtClean="0"/>
              <a:t>il </a:t>
            </a:r>
            <a:r>
              <a:rPr lang="da-DK" dirty="0" err="1" smtClean="0"/>
              <a:t>est</a:t>
            </a:r>
            <a:r>
              <a:rPr lang="da-DK" dirty="0" smtClean="0"/>
              <a:t> </a:t>
            </a:r>
            <a:r>
              <a:rPr lang="da-DK" dirty="0" err="1" smtClean="0"/>
              <a:t>caractéristique</a:t>
            </a:r>
            <a:r>
              <a:rPr lang="da-DK" dirty="0" smtClean="0"/>
              <a:t> </a:t>
            </a:r>
            <a:r>
              <a:rPr lang="da-DK" dirty="0" err="1" smtClean="0"/>
              <a:t>pour/que</a:t>
            </a:r>
            <a:r>
              <a:rPr lang="da-DK" dirty="0" smtClean="0"/>
              <a:t>…</a:t>
            </a:r>
          </a:p>
          <a:p>
            <a:r>
              <a:rPr lang="da-DK" dirty="0" err="1" smtClean="0"/>
              <a:t>donner</a:t>
            </a:r>
            <a:r>
              <a:rPr lang="da-DK" dirty="0" smtClean="0"/>
              <a:t> </a:t>
            </a:r>
            <a:r>
              <a:rPr lang="da-DK" dirty="0" err="1" smtClean="0"/>
              <a:t>une</a:t>
            </a:r>
            <a:r>
              <a:rPr lang="da-DK" dirty="0" smtClean="0"/>
              <a:t> </a:t>
            </a:r>
            <a:r>
              <a:rPr lang="da-DK" dirty="0" err="1" smtClean="0"/>
              <a:t>description</a:t>
            </a:r>
            <a:r>
              <a:rPr lang="da-DK" dirty="0" smtClean="0"/>
              <a:t> de </a:t>
            </a:r>
            <a:r>
              <a:rPr lang="da-DK" dirty="0" err="1" smtClean="0"/>
              <a:t>qc</a:t>
            </a:r>
            <a:r>
              <a:rPr lang="da-DK" dirty="0" smtClean="0"/>
              <a:t>.</a:t>
            </a:r>
          </a:p>
          <a:p>
            <a:r>
              <a:rPr lang="da-DK" dirty="0" err="1" smtClean="0"/>
              <a:t>décrire</a:t>
            </a:r>
            <a:r>
              <a:rPr lang="da-DK" dirty="0" smtClean="0"/>
              <a:t> </a:t>
            </a:r>
            <a:r>
              <a:rPr lang="da-DK" dirty="0" err="1" smtClean="0"/>
              <a:t>qc</a:t>
            </a:r>
            <a:r>
              <a:rPr lang="da-DK" dirty="0" smtClean="0"/>
              <a:t>.</a:t>
            </a:r>
            <a:endParaRPr lang="da-DK" dirty="0"/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4648200" y="1071546"/>
            <a:ext cx="4038600" cy="5054617"/>
          </a:xfrm>
        </p:spPr>
        <p:txBody>
          <a:bodyPr>
            <a:normAutofit lnSpcReduction="10000"/>
          </a:bodyPr>
          <a:lstStyle/>
          <a:p>
            <a:r>
              <a:rPr lang="da-DK" u="sng" dirty="0" smtClean="0"/>
              <a:t>Teksten genre:</a:t>
            </a:r>
          </a:p>
          <a:p>
            <a:r>
              <a:rPr lang="da-DK" dirty="0" err="1" smtClean="0"/>
              <a:t>une</a:t>
            </a:r>
            <a:r>
              <a:rPr lang="da-DK" dirty="0" smtClean="0"/>
              <a:t> </a:t>
            </a:r>
            <a:r>
              <a:rPr lang="da-DK" dirty="0" err="1" smtClean="0"/>
              <a:t>nouvelle</a:t>
            </a:r>
            <a:endParaRPr lang="da-DK" dirty="0" smtClean="0"/>
          </a:p>
          <a:p>
            <a:r>
              <a:rPr lang="da-DK" dirty="0" err="1" smtClean="0"/>
              <a:t>un</a:t>
            </a:r>
            <a:r>
              <a:rPr lang="da-DK" dirty="0" smtClean="0"/>
              <a:t> roman</a:t>
            </a:r>
          </a:p>
          <a:p>
            <a:r>
              <a:rPr lang="da-DK" dirty="0" err="1" smtClean="0"/>
              <a:t>un</a:t>
            </a:r>
            <a:r>
              <a:rPr lang="da-DK" dirty="0" smtClean="0"/>
              <a:t> </a:t>
            </a:r>
            <a:r>
              <a:rPr lang="da-DK" dirty="0" err="1" smtClean="0"/>
              <a:t>texte</a:t>
            </a:r>
            <a:r>
              <a:rPr lang="da-DK" dirty="0" smtClean="0"/>
              <a:t> </a:t>
            </a:r>
            <a:r>
              <a:rPr lang="da-DK" dirty="0" err="1" smtClean="0"/>
              <a:t>documentaire</a:t>
            </a:r>
            <a:endParaRPr lang="da-DK" dirty="0" smtClean="0"/>
          </a:p>
          <a:p>
            <a:r>
              <a:rPr lang="da-DK" dirty="0" err="1" smtClean="0"/>
              <a:t>un</a:t>
            </a:r>
            <a:r>
              <a:rPr lang="da-DK" dirty="0" smtClean="0"/>
              <a:t> </a:t>
            </a:r>
            <a:r>
              <a:rPr lang="da-DK" dirty="0" err="1" smtClean="0"/>
              <a:t>article</a:t>
            </a:r>
            <a:endParaRPr lang="da-DK" dirty="0" smtClean="0"/>
          </a:p>
          <a:p>
            <a:r>
              <a:rPr lang="da-DK" dirty="0" err="1" smtClean="0"/>
              <a:t>une</a:t>
            </a:r>
            <a:r>
              <a:rPr lang="da-DK" dirty="0" smtClean="0"/>
              <a:t> interview</a:t>
            </a:r>
          </a:p>
          <a:p>
            <a:r>
              <a:rPr lang="da-DK" dirty="0" smtClean="0"/>
              <a:t>le sujet: emne</a:t>
            </a:r>
          </a:p>
          <a:p>
            <a:r>
              <a:rPr lang="da-DK" dirty="0" smtClean="0"/>
              <a:t>le sujet </a:t>
            </a:r>
            <a:r>
              <a:rPr lang="da-DK" dirty="0" err="1" smtClean="0"/>
              <a:t>traité</a:t>
            </a:r>
            <a:r>
              <a:rPr lang="da-DK" dirty="0" smtClean="0"/>
              <a:t> dans le </a:t>
            </a:r>
            <a:r>
              <a:rPr lang="da-DK" dirty="0" err="1" smtClean="0"/>
              <a:t>texte</a:t>
            </a:r>
            <a:r>
              <a:rPr lang="da-DK" dirty="0" smtClean="0"/>
              <a:t> </a:t>
            </a:r>
            <a:r>
              <a:rPr lang="da-DK" dirty="0" err="1" smtClean="0"/>
              <a:t>est</a:t>
            </a:r>
            <a:r>
              <a:rPr lang="da-DK" dirty="0" smtClean="0"/>
              <a:t>…..</a:t>
            </a:r>
            <a:endParaRPr lang="da-DK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39718"/>
          </a:xfrm>
        </p:spPr>
        <p:txBody>
          <a:bodyPr>
            <a:noAutofit/>
          </a:bodyPr>
          <a:lstStyle/>
          <a:p>
            <a:r>
              <a:rPr lang="da-DK" sz="3200" dirty="0" smtClean="0"/>
              <a:t>Franske ord &amp; udtryk</a:t>
            </a:r>
            <a:endParaRPr lang="da-DK" sz="3200" dirty="0"/>
          </a:p>
        </p:txBody>
      </p:sp>
      <p:sp>
        <p:nvSpPr>
          <p:cNvPr id="3" name="Pladsholder til indhold 2"/>
          <p:cNvSpPr>
            <a:spLocks noGrp="1"/>
          </p:cNvSpPr>
          <p:nvPr>
            <p:ph sz="half" idx="1"/>
          </p:nvPr>
        </p:nvSpPr>
        <p:spPr>
          <a:xfrm>
            <a:off x="142844" y="1000108"/>
            <a:ext cx="4429156" cy="5126055"/>
          </a:xfrm>
        </p:spPr>
        <p:txBody>
          <a:bodyPr>
            <a:normAutofit/>
          </a:bodyPr>
          <a:lstStyle/>
          <a:p>
            <a:r>
              <a:rPr lang="da-DK" dirty="0" smtClean="0"/>
              <a:t>Dans </a:t>
            </a:r>
            <a:r>
              <a:rPr lang="da-DK" dirty="0" err="1" smtClean="0"/>
              <a:t>ce</a:t>
            </a:r>
            <a:r>
              <a:rPr lang="da-DK" dirty="0" smtClean="0"/>
              <a:t> </a:t>
            </a:r>
            <a:r>
              <a:rPr lang="da-DK" dirty="0" err="1" smtClean="0"/>
              <a:t>chapitre/passage</a:t>
            </a:r>
            <a:endParaRPr lang="da-DK" dirty="0" smtClean="0"/>
          </a:p>
          <a:p>
            <a:r>
              <a:rPr lang="da-DK" dirty="0" err="1" smtClean="0"/>
              <a:t>l’auteur</a:t>
            </a:r>
            <a:r>
              <a:rPr lang="da-DK" dirty="0" smtClean="0"/>
              <a:t> du </a:t>
            </a:r>
            <a:r>
              <a:rPr lang="da-DK" dirty="0" err="1" smtClean="0"/>
              <a:t>texte</a:t>
            </a:r>
            <a:r>
              <a:rPr lang="da-DK" dirty="0" smtClean="0"/>
              <a:t> </a:t>
            </a:r>
            <a:r>
              <a:rPr lang="da-DK" dirty="0" err="1" smtClean="0"/>
              <a:t>est</a:t>
            </a:r>
            <a:r>
              <a:rPr lang="da-DK" dirty="0" smtClean="0"/>
              <a:t>…</a:t>
            </a:r>
          </a:p>
          <a:p>
            <a:r>
              <a:rPr lang="da-DK" dirty="0" err="1" smtClean="0"/>
              <a:t>l’action</a:t>
            </a:r>
            <a:r>
              <a:rPr lang="da-DK" dirty="0" smtClean="0"/>
              <a:t> se passe/se </a:t>
            </a:r>
            <a:r>
              <a:rPr lang="da-DK" dirty="0" err="1" smtClean="0"/>
              <a:t>déroule</a:t>
            </a:r>
            <a:r>
              <a:rPr lang="da-DK" dirty="0" smtClean="0"/>
              <a:t>….</a:t>
            </a:r>
          </a:p>
          <a:p>
            <a:r>
              <a:rPr lang="da-DK" dirty="0" smtClean="0"/>
              <a:t>pendant la </a:t>
            </a:r>
            <a:r>
              <a:rPr lang="da-DK" dirty="0" err="1" smtClean="0"/>
              <a:t>deuxième</a:t>
            </a:r>
            <a:r>
              <a:rPr lang="da-DK" dirty="0" smtClean="0"/>
              <a:t> </a:t>
            </a:r>
            <a:r>
              <a:rPr lang="da-DK" dirty="0" err="1" smtClean="0"/>
              <a:t>Guerre</a:t>
            </a:r>
            <a:r>
              <a:rPr lang="da-DK" dirty="0" smtClean="0"/>
              <a:t> mondiale</a:t>
            </a:r>
          </a:p>
          <a:p>
            <a:r>
              <a:rPr lang="da-DK" dirty="0" smtClean="0"/>
              <a:t>dans </a:t>
            </a:r>
            <a:r>
              <a:rPr lang="da-DK" dirty="0" err="1" smtClean="0"/>
              <a:t>l’avenir</a:t>
            </a:r>
            <a:r>
              <a:rPr lang="da-DK" dirty="0" smtClean="0"/>
              <a:t>(i fremtiden)</a:t>
            </a:r>
          </a:p>
          <a:p>
            <a:r>
              <a:rPr lang="da-DK" dirty="0" smtClean="0"/>
              <a:t>sur le plan </a:t>
            </a:r>
            <a:r>
              <a:rPr lang="da-DK" dirty="0" err="1" smtClean="0"/>
              <a:t>psychologique/moral/philosophique</a:t>
            </a:r>
            <a:endParaRPr lang="da-DK" dirty="0" smtClean="0"/>
          </a:p>
          <a:p>
            <a:endParaRPr lang="da-DK" dirty="0"/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4648200" y="928670"/>
            <a:ext cx="4495800" cy="5197493"/>
          </a:xfrm>
        </p:spPr>
        <p:txBody>
          <a:bodyPr>
            <a:normAutofit/>
          </a:bodyPr>
          <a:lstStyle/>
          <a:p>
            <a:r>
              <a:rPr lang="da-DK" dirty="0" smtClean="0"/>
              <a:t>le </a:t>
            </a:r>
            <a:r>
              <a:rPr lang="da-DK" dirty="0" err="1" smtClean="0"/>
              <a:t>personnage</a:t>
            </a:r>
            <a:r>
              <a:rPr lang="da-DK" dirty="0" smtClean="0"/>
              <a:t> principal </a:t>
            </a:r>
            <a:r>
              <a:rPr lang="da-DK" dirty="0" err="1" smtClean="0"/>
              <a:t>est</a:t>
            </a:r>
            <a:r>
              <a:rPr lang="da-DK" dirty="0" smtClean="0"/>
              <a:t>…</a:t>
            </a:r>
          </a:p>
          <a:p>
            <a:r>
              <a:rPr lang="da-DK" dirty="0" smtClean="0"/>
              <a:t>les </a:t>
            </a:r>
            <a:r>
              <a:rPr lang="da-DK" dirty="0" err="1" smtClean="0"/>
              <a:t>personnages</a:t>
            </a:r>
            <a:r>
              <a:rPr lang="da-DK" dirty="0" smtClean="0"/>
              <a:t> </a:t>
            </a:r>
            <a:r>
              <a:rPr lang="da-DK" dirty="0" err="1" smtClean="0"/>
              <a:t>principaux</a:t>
            </a:r>
            <a:r>
              <a:rPr lang="da-DK" dirty="0" smtClean="0"/>
              <a:t> </a:t>
            </a:r>
            <a:r>
              <a:rPr lang="da-DK" dirty="0" err="1" smtClean="0"/>
              <a:t>sont</a:t>
            </a:r>
            <a:r>
              <a:rPr lang="da-DK" dirty="0" smtClean="0"/>
              <a:t>…</a:t>
            </a:r>
          </a:p>
          <a:p>
            <a:r>
              <a:rPr lang="da-DK" dirty="0" smtClean="0"/>
              <a:t>se ud(+ adjektiv): </a:t>
            </a:r>
            <a:r>
              <a:rPr lang="da-DK" dirty="0" err="1" smtClean="0"/>
              <a:t>avoir</a:t>
            </a:r>
            <a:r>
              <a:rPr lang="da-DK" dirty="0" smtClean="0"/>
              <a:t> </a:t>
            </a:r>
            <a:r>
              <a:rPr lang="da-DK" dirty="0" err="1" smtClean="0"/>
              <a:t>l’ai</a:t>
            </a:r>
            <a:endParaRPr lang="da-DK" dirty="0" smtClean="0"/>
          </a:p>
          <a:p>
            <a:r>
              <a:rPr lang="da-DK" dirty="0" smtClean="0"/>
              <a:t>ex: elle a </a:t>
            </a:r>
            <a:r>
              <a:rPr lang="da-DK" dirty="0" err="1" smtClean="0"/>
              <a:t>l’air</a:t>
            </a:r>
            <a:r>
              <a:rPr lang="da-DK" dirty="0" smtClean="0"/>
              <a:t> intelligente</a:t>
            </a:r>
          </a:p>
          <a:p>
            <a:r>
              <a:rPr lang="da-DK" dirty="0" err="1" smtClean="0"/>
              <a:t>un</a:t>
            </a:r>
            <a:r>
              <a:rPr lang="da-DK" dirty="0" smtClean="0"/>
              <a:t> </a:t>
            </a:r>
            <a:r>
              <a:rPr lang="da-DK" dirty="0" err="1" smtClean="0"/>
              <a:t>comportement</a:t>
            </a:r>
            <a:r>
              <a:rPr lang="da-DK" dirty="0" smtClean="0"/>
              <a:t>: opførsel</a:t>
            </a:r>
          </a:p>
          <a:p>
            <a:r>
              <a:rPr lang="da-DK" dirty="0" smtClean="0"/>
              <a:t>se </a:t>
            </a:r>
            <a:r>
              <a:rPr lang="da-DK" dirty="0" err="1" smtClean="0"/>
              <a:t>comporter</a:t>
            </a:r>
            <a:r>
              <a:rPr lang="da-DK" dirty="0" smtClean="0"/>
              <a:t>: opføre sig</a:t>
            </a:r>
          </a:p>
          <a:p>
            <a:r>
              <a:rPr lang="da-DK" dirty="0" err="1" smtClean="0"/>
              <a:t>une</a:t>
            </a:r>
            <a:r>
              <a:rPr lang="da-DK" dirty="0" smtClean="0"/>
              <a:t> attitude </a:t>
            </a:r>
            <a:r>
              <a:rPr lang="da-DK" dirty="0" err="1" smtClean="0"/>
              <a:t>envers</a:t>
            </a:r>
            <a:r>
              <a:rPr lang="da-DK" dirty="0" smtClean="0"/>
              <a:t> </a:t>
            </a:r>
            <a:r>
              <a:rPr lang="da-DK" dirty="0" err="1" smtClean="0"/>
              <a:t>qc</a:t>
            </a:r>
            <a:r>
              <a:rPr lang="da-DK" dirty="0" smtClean="0"/>
              <a:t>: en holdning til </a:t>
            </a:r>
            <a:r>
              <a:rPr lang="da-DK" dirty="0" err="1" smtClean="0"/>
              <a:t>ngt</a:t>
            </a:r>
            <a:r>
              <a:rPr lang="da-DK" dirty="0" smtClean="0"/>
              <a:t>.</a:t>
            </a:r>
          </a:p>
          <a:p>
            <a:endParaRPr lang="da-DK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11156"/>
          </a:xfrm>
        </p:spPr>
        <p:txBody>
          <a:bodyPr>
            <a:normAutofit fontScale="90000"/>
          </a:bodyPr>
          <a:lstStyle/>
          <a:p>
            <a:r>
              <a:rPr lang="da-DK" sz="3200" dirty="0" smtClean="0"/>
              <a:t>Franske ord &amp; udtryk</a:t>
            </a:r>
            <a:endParaRPr lang="da-DK" sz="3200" dirty="0"/>
          </a:p>
        </p:txBody>
      </p:sp>
      <p:sp>
        <p:nvSpPr>
          <p:cNvPr id="3" name="Pladsholder til indhold 2"/>
          <p:cNvSpPr>
            <a:spLocks noGrp="1"/>
          </p:cNvSpPr>
          <p:nvPr>
            <p:ph sz="half" idx="1"/>
          </p:nvPr>
        </p:nvSpPr>
        <p:spPr>
          <a:xfrm>
            <a:off x="457200" y="1142984"/>
            <a:ext cx="4038600" cy="4983179"/>
          </a:xfrm>
        </p:spPr>
        <p:txBody>
          <a:bodyPr>
            <a:normAutofit lnSpcReduction="10000"/>
          </a:bodyPr>
          <a:lstStyle/>
          <a:p>
            <a:r>
              <a:rPr lang="da-DK" dirty="0" smtClean="0"/>
              <a:t>au </a:t>
            </a:r>
            <a:r>
              <a:rPr lang="da-DK" dirty="0" err="1" smtClean="0"/>
              <a:t>début</a:t>
            </a:r>
            <a:r>
              <a:rPr lang="da-DK" dirty="0" smtClean="0"/>
              <a:t> du </a:t>
            </a:r>
            <a:r>
              <a:rPr lang="da-DK" dirty="0" err="1" smtClean="0"/>
              <a:t>texte</a:t>
            </a:r>
            <a:endParaRPr lang="da-DK" dirty="0" smtClean="0"/>
          </a:p>
          <a:p>
            <a:r>
              <a:rPr lang="da-DK" dirty="0" err="1" smtClean="0"/>
              <a:t>puis/alors/ensuite</a:t>
            </a:r>
            <a:endParaRPr lang="da-DK" dirty="0" smtClean="0"/>
          </a:p>
          <a:p>
            <a:r>
              <a:rPr lang="da-DK" dirty="0" smtClean="0"/>
              <a:t>plus </a:t>
            </a:r>
            <a:r>
              <a:rPr lang="da-DK" dirty="0" err="1" smtClean="0"/>
              <a:t>tard</a:t>
            </a:r>
            <a:endParaRPr lang="da-DK" dirty="0" smtClean="0"/>
          </a:p>
          <a:p>
            <a:r>
              <a:rPr lang="da-DK" dirty="0" smtClean="0"/>
              <a:t>à la </a:t>
            </a:r>
            <a:r>
              <a:rPr lang="da-DK" dirty="0" err="1" smtClean="0"/>
              <a:t>fin/finalement</a:t>
            </a:r>
            <a:endParaRPr lang="da-DK" dirty="0" smtClean="0"/>
          </a:p>
          <a:p>
            <a:r>
              <a:rPr lang="da-DK" dirty="0" err="1" smtClean="0"/>
              <a:t>un</a:t>
            </a:r>
            <a:r>
              <a:rPr lang="da-DK" dirty="0" smtClean="0"/>
              <a:t> point de vue: synsvinkel</a:t>
            </a:r>
          </a:p>
          <a:p>
            <a:r>
              <a:rPr lang="da-DK" dirty="0" smtClean="0"/>
              <a:t>le point de vue </a:t>
            </a:r>
            <a:r>
              <a:rPr lang="da-DK" dirty="0" err="1" smtClean="0"/>
              <a:t>change</a:t>
            </a:r>
            <a:r>
              <a:rPr lang="da-DK" dirty="0" smtClean="0"/>
              <a:t>..</a:t>
            </a:r>
          </a:p>
          <a:p>
            <a:r>
              <a:rPr lang="da-DK" dirty="0" err="1" smtClean="0"/>
              <a:t>l’attitude</a:t>
            </a:r>
            <a:r>
              <a:rPr lang="da-DK" dirty="0" smtClean="0"/>
              <a:t> du </a:t>
            </a:r>
            <a:r>
              <a:rPr lang="da-DK" dirty="0" err="1" smtClean="0"/>
              <a:t>narrateur</a:t>
            </a:r>
            <a:r>
              <a:rPr lang="da-DK" dirty="0" smtClean="0"/>
              <a:t> se manifeste  dans le </a:t>
            </a:r>
            <a:r>
              <a:rPr lang="da-DK" dirty="0" err="1" smtClean="0"/>
              <a:t>texte</a:t>
            </a:r>
            <a:r>
              <a:rPr lang="da-DK" dirty="0" smtClean="0"/>
              <a:t> </a:t>
            </a:r>
            <a:r>
              <a:rPr lang="da-DK" dirty="0" err="1" smtClean="0"/>
              <a:t>d’une</a:t>
            </a:r>
            <a:r>
              <a:rPr lang="da-DK" dirty="0" smtClean="0"/>
              <a:t> </a:t>
            </a:r>
            <a:r>
              <a:rPr lang="da-DK" dirty="0" err="1" smtClean="0"/>
              <a:t>manière</a:t>
            </a:r>
            <a:r>
              <a:rPr lang="da-DK" dirty="0" smtClean="0"/>
              <a:t>…</a:t>
            </a:r>
            <a:endParaRPr lang="da-DK" dirty="0"/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4648200" y="928670"/>
            <a:ext cx="4352956" cy="5197493"/>
          </a:xfrm>
        </p:spPr>
        <p:txBody>
          <a:bodyPr>
            <a:normAutofit lnSpcReduction="10000"/>
          </a:bodyPr>
          <a:lstStyle/>
          <a:p>
            <a:r>
              <a:rPr lang="da-DK" dirty="0" err="1" smtClean="0"/>
              <a:t>représenter</a:t>
            </a:r>
            <a:r>
              <a:rPr lang="da-DK" dirty="0" smtClean="0"/>
              <a:t>: forestille</a:t>
            </a:r>
          </a:p>
          <a:p>
            <a:r>
              <a:rPr lang="da-DK" dirty="0" smtClean="0"/>
              <a:t>changer: forandre sig</a:t>
            </a:r>
          </a:p>
          <a:p>
            <a:r>
              <a:rPr lang="da-DK" dirty="0" err="1" smtClean="0"/>
              <a:t>évolution</a:t>
            </a:r>
            <a:r>
              <a:rPr lang="da-DK" dirty="0" smtClean="0"/>
              <a:t> du </a:t>
            </a:r>
            <a:r>
              <a:rPr lang="da-DK" dirty="0" err="1" smtClean="0"/>
              <a:t>personnage</a:t>
            </a:r>
            <a:endParaRPr lang="da-DK" dirty="0"/>
          </a:p>
          <a:p>
            <a:r>
              <a:rPr lang="da-DK" dirty="0" err="1" smtClean="0"/>
              <a:t>ce</a:t>
            </a:r>
            <a:r>
              <a:rPr lang="da-DK" dirty="0" smtClean="0"/>
              <a:t> </a:t>
            </a:r>
            <a:r>
              <a:rPr lang="da-DK" dirty="0" err="1" smtClean="0"/>
              <a:t>qui</a:t>
            </a:r>
            <a:r>
              <a:rPr lang="da-DK" dirty="0" smtClean="0"/>
              <a:t> </a:t>
            </a:r>
            <a:r>
              <a:rPr lang="da-DK" dirty="0" err="1" smtClean="0"/>
              <a:t>est</a:t>
            </a:r>
            <a:r>
              <a:rPr lang="da-DK" dirty="0" smtClean="0"/>
              <a:t> </a:t>
            </a:r>
            <a:r>
              <a:rPr lang="da-DK" dirty="0" err="1" smtClean="0"/>
              <a:t>important</a:t>
            </a:r>
            <a:r>
              <a:rPr lang="da-DK" dirty="0" smtClean="0"/>
              <a:t>, </a:t>
            </a:r>
            <a:r>
              <a:rPr lang="da-DK" dirty="0" err="1" smtClean="0"/>
              <a:t>c’est</a:t>
            </a:r>
            <a:r>
              <a:rPr lang="da-DK" dirty="0" smtClean="0"/>
              <a:t>…</a:t>
            </a:r>
          </a:p>
          <a:p>
            <a:r>
              <a:rPr lang="da-DK" dirty="0" smtClean="0"/>
              <a:t>le sujet: emne/tema</a:t>
            </a:r>
          </a:p>
          <a:p>
            <a:r>
              <a:rPr lang="da-DK" dirty="0" smtClean="0"/>
              <a:t>Dans </a:t>
            </a:r>
            <a:r>
              <a:rPr lang="da-DK" dirty="0" err="1" smtClean="0"/>
              <a:t>notre</a:t>
            </a:r>
            <a:r>
              <a:rPr lang="da-DK" dirty="0" smtClean="0"/>
              <a:t> sujet, </a:t>
            </a:r>
            <a:r>
              <a:rPr lang="da-DK" dirty="0" err="1" smtClean="0"/>
              <a:t>l’Indochine</a:t>
            </a:r>
            <a:r>
              <a:rPr lang="da-DK" dirty="0" smtClean="0"/>
              <a:t>, </a:t>
            </a:r>
            <a:r>
              <a:rPr lang="da-DK" dirty="0" err="1" smtClean="0"/>
              <a:t>on</a:t>
            </a:r>
            <a:r>
              <a:rPr lang="da-DK" dirty="0" smtClean="0"/>
              <a:t> </a:t>
            </a:r>
            <a:r>
              <a:rPr lang="da-DK" dirty="0" err="1" smtClean="0"/>
              <a:t>trouve</a:t>
            </a:r>
            <a:r>
              <a:rPr lang="da-DK" dirty="0" smtClean="0"/>
              <a:t>….</a:t>
            </a:r>
          </a:p>
          <a:p>
            <a:r>
              <a:rPr lang="da-DK" dirty="0" err="1" smtClean="0"/>
              <a:t>l’intention/le</a:t>
            </a:r>
            <a:r>
              <a:rPr lang="da-DK" dirty="0" smtClean="0"/>
              <a:t> but du </a:t>
            </a:r>
            <a:r>
              <a:rPr lang="da-DK" dirty="0" err="1" smtClean="0"/>
              <a:t>narrateur</a:t>
            </a:r>
            <a:r>
              <a:rPr lang="da-DK" dirty="0" smtClean="0"/>
              <a:t> </a:t>
            </a:r>
            <a:r>
              <a:rPr lang="da-DK" dirty="0" err="1" smtClean="0"/>
              <a:t>pourrait</a:t>
            </a:r>
            <a:r>
              <a:rPr lang="da-DK" dirty="0" smtClean="0"/>
              <a:t> </a:t>
            </a:r>
            <a:r>
              <a:rPr lang="da-DK" dirty="0" err="1" smtClean="0"/>
              <a:t>être</a:t>
            </a:r>
            <a:r>
              <a:rPr lang="da-DK" dirty="0" smtClean="0"/>
              <a:t> = fortællerens hensigt kunne være….</a:t>
            </a:r>
            <a:endParaRPr lang="da-DK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 build="p"/>
    </p:bldLst>
  </p:timing>
</p:sld>
</file>

<file path=ppt/theme/theme1.xml><?xml version="1.0" encoding="utf-8"?>
<a:theme xmlns:a="http://schemas.openxmlformats.org/drawingml/2006/main" name="Technic">
  <a:themeElements>
    <a:clrScheme name="Technic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Technic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Technic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Kontortema">
  <a:themeElements>
    <a:clrScheme name="Kont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ont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52</TotalTime>
  <Words>241</Words>
  <Application>Microsoft Office PowerPoint</Application>
  <PresentationFormat>Skærmshow (4:3)</PresentationFormat>
  <Paragraphs>53</Paragraphs>
  <Slides>4</Slides>
  <Notes>4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4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4</vt:i4>
      </vt:variant>
    </vt:vector>
  </HeadingPairs>
  <TitlesOfParts>
    <vt:vector size="9" baseType="lpstr">
      <vt:lpstr>Arial</vt:lpstr>
      <vt:lpstr>Calibri</vt:lpstr>
      <vt:lpstr>Franklin Gothic Book</vt:lpstr>
      <vt:lpstr>Wingdings 2</vt:lpstr>
      <vt:lpstr>Technic</vt:lpstr>
      <vt:lpstr>Franske ord &amp; udtryk</vt:lpstr>
      <vt:lpstr>Franske ord &amp; udtryk</vt:lpstr>
      <vt:lpstr>Franske ord &amp; udtryk</vt:lpstr>
      <vt:lpstr>Franske ord &amp; udtryk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Franske ord &amp; udtryk</dc:title>
  <dc:creator>Ruth</dc:creator>
  <cp:lastModifiedBy>Ruth  Bräuner</cp:lastModifiedBy>
  <cp:revision>6</cp:revision>
  <dcterms:created xsi:type="dcterms:W3CDTF">2009-05-05T06:58:38Z</dcterms:created>
  <dcterms:modified xsi:type="dcterms:W3CDTF">2014-05-23T07:01:46Z</dcterms:modified>
</cp:coreProperties>
</file>