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9" r:id="rId2"/>
    <p:sldId id="263" r:id="rId3"/>
    <p:sldId id="265" r:id="rId4"/>
    <p:sldId id="266" r:id="rId5"/>
    <p:sldId id="267" r:id="rId6"/>
    <p:sldId id="268" r:id="rId7"/>
    <p:sldId id="258" r:id="rId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E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/>
    <p:restoredTop sz="94640"/>
  </p:normalViewPr>
  <p:slideViewPr>
    <p:cSldViewPr>
      <p:cViewPr varScale="1">
        <p:scale>
          <a:sx n="86" d="100"/>
          <a:sy n="86" d="100"/>
        </p:scale>
        <p:origin x="216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BF565-53D0-4488-8C35-E6116F3B542D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FD4C4-C209-4331-94F0-015E08B4633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5936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FD4C4-C209-4331-94F0-015E08B46336}" type="slidenum">
              <a:rPr lang="da-DK" smtClean="0"/>
              <a:t>7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7656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366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728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3760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77226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53242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443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498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8127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9562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278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/>
              <a:t>Klik for at redigere i master</a:t>
            </a:r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449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00C04-5BD0-4786-8BFE-A96904F8B4CB}" type="datetimeFigureOut">
              <a:rPr lang="da-DK" smtClean="0"/>
              <a:t>13/08/18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7255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s://www.youtube.com/watch?v=oiKj0Z_Xnjc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22727" r="37865" b="10714"/>
          <a:stretch/>
        </p:blipFill>
        <p:spPr bwMode="auto">
          <a:xfrm>
            <a:off x="107504" y="167578"/>
            <a:ext cx="9014461" cy="65737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628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dr.dk/NR/rdonlyres/E7075083-22B3-4D46-8DC6-8F3A94D5A6FC/4907963/7ff1e7ff9fbe411d9f621554317e1e0b_6aa66be650ef4297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5"/>
          <a:stretch/>
        </p:blipFill>
        <p:spPr bwMode="auto">
          <a:xfrm>
            <a:off x="534953" y="879910"/>
            <a:ext cx="325536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ladsholder til indhold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marL="0" indent="0" algn="ctr">
              <a:buNone/>
            </a:pPr>
            <a:r>
              <a:rPr lang="da-DK" dirty="0"/>
              <a:t>Hvad lærte I </a:t>
            </a:r>
            <a:r>
              <a:rPr lang="da-DK" dirty="0" err="1"/>
              <a:t>i</a:t>
            </a:r>
            <a:r>
              <a:rPr lang="da-DK" dirty="0"/>
              <a:t> sidste fransktime?</a:t>
            </a:r>
          </a:p>
        </p:txBody>
      </p:sp>
      <p:pic>
        <p:nvPicPr>
          <p:cNvPr id="6" name="Billede 5" descr="http://www.cherchons.be/img/belgique/culture/gastronomie/gaufre-liege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196752"/>
            <a:ext cx="3201452" cy="2244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Billede 4" descr="http://4.bp.blogspot.com/-JQITLjuSKxU/TzA-UIFty2I/AAAAAAAAAm8/0Zn1hBylTpw/s1600/204011279_2c354ccaf8_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556792"/>
            <a:ext cx="3103240" cy="2189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Billede 7" descr="http://fdata.over-blog.net/0/44/36/71/header_article_tmpphpIkTjoG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59311"/>
            <a:ext cx="5709920" cy="242443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Billede 6" descr="http://static.skynetblogs.be/media/102394/dyn004_original_640_452_pjpeg_2603938_94399eaf3e4601cf9baa25e9e0d19559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908" y="4077072"/>
            <a:ext cx="2987332" cy="242269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kstboks 2"/>
          <p:cNvSpPr txBox="1"/>
          <p:nvPr/>
        </p:nvSpPr>
        <p:spPr>
          <a:xfrm>
            <a:off x="4405115" y="893555"/>
            <a:ext cx="2895088" cy="461665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a-DK" sz="2400" dirty="0"/>
              <a:t>LES BELGES AIMENT…</a:t>
            </a:r>
          </a:p>
        </p:txBody>
      </p:sp>
      <p:sp>
        <p:nvSpPr>
          <p:cNvPr id="10" name="Tekstboks 9"/>
          <p:cNvSpPr txBox="1"/>
          <p:nvPr/>
        </p:nvSpPr>
        <p:spPr>
          <a:xfrm>
            <a:off x="1187624" y="3284176"/>
            <a:ext cx="3305136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da-DK" sz="2400" dirty="0"/>
              <a:t>LES BELGES DÉTESTENT…</a:t>
            </a:r>
          </a:p>
        </p:txBody>
      </p:sp>
      <p:sp>
        <p:nvSpPr>
          <p:cNvPr id="11" name="Tekstboks 10"/>
          <p:cNvSpPr txBox="1"/>
          <p:nvPr/>
        </p:nvSpPr>
        <p:spPr>
          <a:xfrm>
            <a:off x="5364088" y="3549581"/>
            <a:ext cx="2038507" cy="46166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da-DK" sz="2400" dirty="0">
                <a:solidFill>
                  <a:schemeClr val="bg1"/>
                </a:solidFill>
              </a:rPr>
              <a:t>JE VOUDRAIS…</a:t>
            </a:r>
          </a:p>
        </p:txBody>
      </p:sp>
    </p:spTree>
    <p:extLst>
      <p:ext uri="{BB962C8B-B14F-4D97-AF65-F5344CB8AC3E}">
        <p14:creationId xmlns:p14="http://schemas.microsoft.com/office/powerpoint/2010/main" val="397899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1026" name="Picture 2" descr="http://www.alamemeetoile.net/photo/images/Belleville,%20gens%20dans%20la%20ru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89075"/>
            <a:ext cx="9287531" cy="694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123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2050" name="Picture 2" descr="http://s1.lemde.fr/image/2011/08/02/540x270/1555151_3_a9f5_dans-un-restaurant-a-cote-de-yehuda-market-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6631" y="332656"/>
            <a:ext cx="1152127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874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3074" name="Picture 2" descr="https://encrypted-tbn2.gstatic.com/images?q=tbn:ANd9GcTwhTmgH-vuoVJKvfKRBeqAxMUjFt9c1HTtbTm3xrnddcooavT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-31712"/>
            <a:ext cx="7431955" cy="688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643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4" name="Pladsholder til indhold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76672"/>
            <a:ext cx="3816424" cy="5719901"/>
          </a:xfrm>
        </p:spPr>
      </p:pic>
    </p:spTree>
    <p:extLst>
      <p:ext uri="{BB962C8B-B14F-4D97-AF65-F5344CB8AC3E}">
        <p14:creationId xmlns:p14="http://schemas.microsoft.com/office/powerpoint/2010/main" val="495722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83568" y="260648"/>
            <a:ext cx="8208912" cy="64087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a-DK" dirty="0">
                <a:solidFill>
                  <a:srgbClr val="FF0000"/>
                </a:solidFill>
              </a:rPr>
              <a:t>Oversæt til fransk: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lnSpc>
                <a:spcPct val="170000"/>
              </a:lnSpc>
              <a:buNone/>
            </a:pP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Belgien (f) er et </a:t>
            </a:r>
            <a:r>
              <a:rPr lang="da-DK" u="sng" dirty="0">
                <a:solidFill>
                  <a:schemeClr val="tx2">
                    <a:lumMod val="75000"/>
                  </a:schemeClr>
                </a:solidFill>
              </a:rPr>
              <a:t>land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 i Europa (f).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>
                <a:solidFill>
                  <a:schemeClr val="tx2">
                    <a:lumMod val="75000"/>
                  </a:schemeClr>
                </a:solidFill>
              </a:rPr>
              <a:t>Hovedstaden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 i Belgien er Bruxelles.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Jeg bor i Silkeborg i Danmark (m).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>
                <a:solidFill>
                  <a:schemeClr val="tx2">
                    <a:lumMod val="75000"/>
                  </a:schemeClr>
                </a:solidFill>
              </a:rPr>
              <a:t>Vi tager til 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Belgien </a:t>
            </a:r>
            <a:r>
              <a:rPr lang="da-DK" u="sng" dirty="0">
                <a:solidFill>
                  <a:schemeClr val="tx2">
                    <a:lumMod val="75000"/>
                  </a:schemeClr>
                </a:solidFill>
              </a:rPr>
              <a:t>fordi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 vi elsker Belgien.	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>
                <a:solidFill>
                  <a:schemeClr val="tx2">
                    <a:lumMod val="75000"/>
                  </a:schemeClr>
                </a:solidFill>
              </a:rPr>
              <a:t>Holland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da-DK" dirty="0" err="1">
                <a:solidFill>
                  <a:schemeClr val="tx2">
                    <a:lumMod val="75000"/>
                  </a:schemeClr>
                </a:solidFill>
              </a:rPr>
              <a:t>m,pl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) er </a:t>
            </a:r>
            <a:r>
              <a:rPr lang="da-DK" u="sng" dirty="0">
                <a:solidFill>
                  <a:schemeClr val="tx2">
                    <a:lumMod val="75000"/>
                  </a:schemeClr>
                </a:solidFill>
              </a:rPr>
              <a:t>naboland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 til Belgien.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sz="2400" dirty="0"/>
              <a:t>Land: Pays (m) </a:t>
            </a:r>
          </a:p>
          <a:p>
            <a:pPr marL="0" indent="0">
              <a:buNone/>
            </a:pPr>
            <a:r>
              <a:rPr lang="da-DK" sz="2400" dirty="0"/>
              <a:t>Hovedstad: </a:t>
            </a:r>
            <a:r>
              <a:rPr lang="da-DK" sz="2400" dirty="0" err="1"/>
              <a:t>Capitale</a:t>
            </a:r>
            <a:r>
              <a:rPr lang="da-DK" sz="2400" dirty="0"/>
              <a:t> (f)</a:t>
            </a:r>
          </a:p>
          <a:p>
            <a:pPr marL="0" indent="0">
              <a:buNone/>
            </a:pPr>
            <a:r>
              <a:rPr lang="da-DK" sz="2400" dirty="0"/>
              <a:t>Vi tager til: Nous </a:t>
            </a:r>
            <a:r>
              <a:rPr lang="da-DK" sz="2400" dirty="0" err="1"/>
              <a:t>allons</a:t>
            </a:r>
            <a:r>
              <a:rPr lang="da-DK" sz="2400" dirty="0"/>
              <a:t> à</a:t>
            </a:r>
          </a:p>
          <a:p>
            <a:pPr marL="0" indent="0">
              <a:buNone/>
            </a:pPr>
            <a:r>
              <a:rPr lang="da-DK" sz="2400" dirty="0"/>
              <a:t>Fordi: Parce </a:t>
            </a:r>
            <a:r>
              <a:rPr lang="da-DK" sz="2400" dirty="0" err="1"/>
              <a:t>que</a:t>
            </a:r>
            <a:r>
              <a:rPr lang="da-DK" sz="2400" dirty="0"/>
              <a:t> </a:t>
            </a:r>
          </a:p>
          <a:p>
            <a:pPr marL="0" indent="0">
              <a:buNone/>
            </a:pPr>
            <a:r>
              <a:rPr lang="da-DK" sz="2400" dirty="0"/>
              <a:t>Holland: Pays-Bas (</a:t>
            </a:r>
            <a:r>
              <a:rPr lang="da-DK" sz="2400" dirty="0" err="1"/>
              <a:t>m,pl</a:t>
            </a:r>
            <a:r>
              <a:rPr lang="da-DK" sz="2400" dirty="0"/>
              <a:t>)</a:t>
            </a:r>
          </a:p>
          <a:p>
            <a:pPr marL="0" indent="0">
              <a:buNone/>
            </a:pPr>
            <a:r>
              <a:rPr lang="da-DK" sz="2400" dirty="0"/>
              <a:t>Nabo (til): Le </a:t>
            </a:r>
            <a:r>
              <a:rPr lang="da-DK" sz="2400" dirty="0" err="1"/>
              <a:t>pays</a:t>
            </a:r>
            <a:r>
              <a:rPr lang="da-DK" sz="2400" dirty="0"/>
              <a:t> </a:t>
            </a:r>
            <a:r>
              <a:rPr lang="da-DK" sz="2400" dirty="0" err="1"/>
              <a:t>voisin</a:t>
            </a:r>
            <a:r>
              <a:rPr lang="da-DK" sz="2400" dirty="0"/>
              <a:t> de</a:t>
            </a:r>
          </a:p>
        </p:txBody>
      </p:sp>
    </p:spTree>
    <p:extLst>
      <p:ext uri="{BB962C8B-B14F-4D97-AF65-F5344CB8AC3E}">
        <p14:creationId xmlns:p14="http://schemas.microsoft.com/office/powerpoint/2010/main" val="3663009108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</TotalTime>
  <Words>59</Words>
  <Application>Microsoft Macintosh PowerPoint</Application>
  <PresentationFormat>Skærmshow (4:3)</PresentationFormat>
  <Paragraphs>19</Paragraphs>
  <Slides>7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7</vt:i4>
      </vt:variant>
    </vt:vector>
  </HeadingPairs>
  <TitlesOfParts>
    <vt:vector size="10" baseType="lpstr">
      <vt:lpstr>Arial</vt:lpstr>
      <vt:lpstr>Calibri</vt:lpstr>
      <vt:lpstr>Kontortema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Company>Microsoft</Company>
  <LinksUpToDate>false</LinksUpToDate>
  <SharedDoc>false</SharedDoc>
  <HyperlinksChanged>false</HyperlinksChanged>
  <AppVersion>16.0015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Bruxelles 2014</dc:title>
  <dc:creator>E5520</dc:creator>
  <cp:lastModifiedBy>Microsoft Office-bruger</cp:lastModifiedBy>
  <cp:revision>17</cp:revision>
  <dcterms:created xsi:type="dcterms:W3CDTF">2014-03-12T09:18:57Z</dcterms:created>
  <dcterms:modified xsi:type="dcterms:W3CDTF">2018-08-13T18:39:27Z</dcterms:modified>
</cp:coreProperties>
</file>