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66450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5882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51350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20573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12317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89135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Pladsholder til dato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8" name="Pladsholder til sidefod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dias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65477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77113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3" name="Pladsholder til sidefod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67682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37269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i master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814630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mtClean="0"/>
              <a:t>Klik for at redigere i master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i master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FC8C4-7F51-4635-9E9F-AA0D008AD2BA}" type="datetimeFigureOut">
              <a:rPr lang="da-DK" smtClean="0"/>
              <a:t>21-04-2015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5BAD8-85F6-4627-9213-90CF70EDE5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975147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enemagritte.org/images/paintings/the-false-mirr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42" y="548680"/>
            <a:ext cx="8679838" cy="577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boks 3"/>
          <p:cNvSpPr txBox="1"/>
          <p:nvPr/>
        </p:nvSpPr>
        <p:spPr>
          <a:xfrm>
            <a:off x="1547664" y="1052736"/>
            <a:ext cx="6480720" cy="344709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sz="2600" dirty="0" smtClean="0">
                <a:latin typeface="Arial Narrow" panose="020B0606020202030204" pitchFamily="34" charset="0"/>
              </a:rPr>
              <a:t>LE PROGRAMME</a:t>
            </a:r>
          </a:p>
          <a:p>
            <a:endParaRPr lang="da-DK" sz="2600" dirty="0">
              <a:latin typeface="Arial Narrow" panose="020B0606020202030204" pitchFamily="34" charset="0"/>
            </a:endParaRPr>
          </a:p>
          <a:p>
            <a:r>
              <a:rPr lang="da-DK" sz="2600" dirty="0" err="1" smtClean="0">
                <a:latin typeface="Arial Narrow" panose="020B0606020202030204" pitchFamily="34" charset="0"/>
              </a:rPr>
              <a:t>Thème</a:t>
            </a:r>
            <a:r>
              <a:rPr lang="da-DK" sz="2600" dirty="0" smtClean="0">
                <a:latin typeface="Arial Narrow" panose="020B0606020202030204" pitchFamily="34" charset="0"/>
              </a:rPr>
              <a:t>: RENÉ MAGRITTE ET ”LES MAROLLES”</a:t>
            </a:r>
          </a:p>
          <a:p>
            <a:endParaRPr lang="da-DK" sz="2600" dirty="0">
              <a:latin typeface="Arial Narrow" panose="020B0606020202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da-DK" sz="2600" dirty="0" err="1" smtClean="0">
                <a:latin typeface="Arial Narrow" panose="020B0606020202030204" pitchFamily="34" charset="0"/>
              </a:rPr>
              <a:t>Description</a:t>
            </a:r>
            <a:r>
              <a:rPr lang="da-DK" sz="2600" dirty="0" smtClean="0">
                <a:latin typeface="Arial Narrow" panose="020B0606020202030204" pitchFamily="34" charset="0"/>
              </a:rPr>
              <a:t> </a:t>
            </a:r>
            <a:r>
              <a:rPr lang="da-DK" sz="2600" dirty="0" err="1" smtClean="0">
                <a:latin typeface="Arial Narrow" panose="020B0606020202030204" pitchFamily="34" charset="0"/>
              </a:rPr>
              <a:t>d’une</a:t>
            </a:r>
            <a:r>
              <a:rPr lang="da-DK" sz="2600" dirty="0" smtClean="0">
                <a:latin typeface="Arial Narrow" panose="020B0606020202030204" pitchFamily="34" charset="0"/>
              </a:rPr>
              <a:t> image (præpositioner, adjektiver, verber </a:t>
            </a:r>
            <a:r>
              <a:rPr lang="da-DK" sz="2600" dirty="0" smtClean="0">
                <a:latin typeface="Arial Narrow" panose="020B0606020202030204" pitchFamily="34" charset="0"/>
                <a:sym typeface="Wingdings" panose="05000000000000000000" pitchFamily="2" charset="2"/>
              </a:rPr>
              <a:t>)</a:t>
            </a:r>
            <a:endParaRPr lang="da-DK" sz="2600" dirty="0" smtClean="0">
              <a:latin typeface="Arial Narrow" panose="020B0606020202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da-DK" sz="2600" dirty="0" err="1" smtClean="0">
                <a:latin typeface="Arial Narrow" panose="020B0606020202030204" pitchFamily="34" charset="0"/>
              </a:rPr>
              <a:t>Dialogue</a:t>
            </a:r>
            <a:endParaRPr lang="da-DK" sz="2600" dirty="0" smtClean="0">
              <a:latin typeface="Arial Narrow" panose="020B0606020202030204" pitchFamily="34" charset="0"/>
            </a:endParaRPr>
          </a:p>
          <a:p>
            <a:endParaRPr lang="da-DK" dirty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95291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da-DK" sz="3200" dirty="0" smtClean="0"/>
              <a:t>René Magritte, </a:t>
            </a:r>
            <a:r>
              <a:rPr lang="da-DK" sz="3200" dirty="0" err="1" smtClean="0"/>
              <a:t>l’incroyable</a:t>
            </a:r>
            <a:r>
              <a:rPr lang="da-DK" sz="3200" dirty="0" smtClean="0"/>
              <a:t> </a:t>
            </a:r>
            <a:r>
              <a:rPr lang="da-DK" sz="3200" dirty="0" err="1" smtClean="0"/>
              <a:t>surréaliste</a:t>
            </a:r>
            <a:r>
              <a:rPr lang="da-DK" sz="3200" dirty="0" smtClean="0"/>
              <a:t> </a:t>
            </a:r>
            <a:r>
              <a:rPr lang="da-DK" sz="3200" dirty="0" err="1" smtClean="0"/>
              <a:t>belge</a:t>
            </a:r>
            <a:endParaRPr lang="da-DK" sz="3200" dirty="0"/>
          </a:p>
        </p:txBody>
      </p:sp>
      <p:pic>
        <p:nvPicPr>
          <p:cNvPr id="2050" name="Picture 2" descr="http://uploads2.wikiart.org/images/rene-magritte/the-human-condition-1935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420888"/>
            <a:ext cx="3090183" cy="4181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a-DK" u="sng" dirty="0" smtClean="0"/>
              <a:t>Lektien:</a:t>
            </a:r>
            <a:r>
              <a:rPr lang="da-DK" dirty="0" smtClean="0"/>
              <a:t> Fokus på </a:t>
            </a:r>
            <a:r>
              <a:rPr lang="da-DK" b="1" dirty="0" smtClean="0"/>
              <a:t>præpositioner</a:t>
            </a:r>
            <a:r>
              <a:rPr lang="da-DK" dirty="0" smtClean="0"/>
              <a:t> og </a:t>
            </a:r>
            <a:r>
              <a:rPr lang="da-DK" b="1" dirty="0" smtClean="0"/>
              <a:t>adjektiver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 smtClean="0"/>
              <a:t>Udvid med: </a:t>
            </a:r>
          </a:p>
          <a:p>
            <a:pPr marL="0" indent="0">
              <a:buNone/>
            </a:pPr>
            <a:r>
              <a:rPr lang="da-DK" b="1" dirty="0" smtClean="0">
                <a:latin typeface="Calibri"/>
              </a:rPr>
              <a:t>Verber</a:t>
            </a:r>
            <a:r>
              <a:rPr lang="da-DK" dirty="0" smtClean="0">
                <a:latin typeface="Calibri"/>
              </a:rPr>
              <a:t> </a:t>
            </a:r>
            <a:r>
              <a:rPr lang="da-DK" i="1" dirty="0" smtClean="0">
                <a:latin typeface="Calibri"/>
              </a:rPr>
              <a:t>→ bøjes korrekt (tid og person)</a:t>
            </a:r>
          </a:p>
          <a:p>
            <a:pPr marL="0" indent="0">
              <a:buNone/>
            </a:pPr>
            <a:r>
              <a:rPr lang="da-DK" b="1" dirty="0" smtClean="0">
                <a:latin typeface="Calibri"/>
              </a:rPr>
              <a:t>Substantiver </a:t>
            </a:r>
            <a:r>
              <a:rPr lang="da-DK" dirty="0" smtClean="0">
                <a:latin typeface="Calibri"/>
              </a:rPr>
              <a:t>→ </a:t>
            </a:r>
            <a:r>
              <a:rPr lang="da-DK" i="1" dirty="0" smtClean="0">
                <a:latin typeface="Calibri"/>
              </a:rPr>
              <a:t>med artikel</a:t>
            </a:r>
          </a:p>
          <a:p>
            <a:pPr marL="0" indent="0">
              <a:buNone/>
            </a:pPr>
            <a:r>
              <a:rPr lang="da-DK" b="1" dirty="0" smtClean="0"/>
              <a:t>Vokalsammenstød</a:t>
            </a:r>
            <a:r>
              <a:rPr lang="da-DK" dirty="0" smtClean="0"/>
              <a:t> </a:t>
            </a:r>
            <a:r>
              <a:rPr lang="da-DK" i="1" dirty="0"/>
              <a:t>→ </a:t>
            </a:r>
            <a:r>
              <a:rPr lang="da-DK" i="1" dirty="0" smtClean="0"/>
              <a:t>fjernes</a:t>
            </a:r>
            <a:endParaRPr lang="da-DK" i="1" dirty="0"/>
          </a:p>
          <a:p>
            <a:pPr marL="0" indent="0">
              <a:buNone/>
            </a:pPr>
            <a:endParaRPr lang="da-DK" i="1" dirty="0"/>
          </a:p>
        </p:txBody>
      </p:sp>
    </p:spTree>
    <p:extLst>
      <p:ext uri="{BB962C8B-B14F-4D97-AF65-F5344CB8AC3E}">
        <p14:creationId xmlns:p14="http://schemas.microsoft.com/office/powerpoint/2010/main" val="133701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s.cdn1.123rf.com/168nwm/coramax/coramax1208/coramax120801362/14815259-3d-personnes--homme-personne-et-point-d-interrogation-dans-un-paqu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48680"/>
            <a:ext cx="1600200" cy="1390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260649"/>
            <a:ext cx="8640960" cy="864096"/>
          </a:xfrm>
        </p:spPr>
        <p:txBody>
          <a:bodyPr/>
          <a:lstStyle/>
          <a:p>
            <a:r>
              <a:rPr lang="da-DK" dirty="0" smtClean="0"/>
              <a:t>Spørgeteknik på fransk</a:t>
            </a:r>
            <a:endParaRPr lang="da-DK" dirty="0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79512" y="1412776"/>
            <a:ext cx="8712968" cy="5256584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da-DK" u="sng" dirty="0" smtClean="0">
                <a:solidFill>
                  <a:srgbClr val="0070C0"/>
                </a:solidFill>
              </a:rPr>
              <a:t>To typer af spørgsmål:</a:t>
            </a:r>
          </a:p>
          <a:p>
            <a:pPr algn="l"/>
            <a:r>
              <a:rPr lang="da-DK" u="sng" dirty="0" smtClean="0">
                <a:solidFill>
                  <a:srgbClr val="FF0000"/>
                </a:solidFill>
              </a:rPr>
              <a:t>Type 1) Kan besvares med ja/nej: </a:t>
            </a:r>
          </a:p>
          <a:p>
            <a:pPr algn="l"/>
            <a:endParaRPr lang="da-DK" dirty="0" smtClean="0"/>
          </a:p>
          <a:p>
            <a:pPr algn="l"/>
            <a:r>
              <a:rPr lang="da-DK" i="1" dirty="0" err="1" smtClean="0"/>
              <a:t>Est</a:t>
            </a:r>
            <a:r>
              <a:rPr lang="da-DK" i="1" dirty="0" smtClean="0"/>
              <a:t>-ce </a:t>
            </a:r>
            <a:r>
              <a:rPr lang="da-DK" i="1" dirty="0" err="1" smtClean="0"/>
              <a:t>que</a:t>
            </a:r>
            <a:r>
              <a:rPr lang="da-DK" i="1" dirty="0" smtClean="0"/>
              <a:t> </a:t>
            </a:r>
            <a:r>
              <a:rPr lang="da-DK" dirty="0" smtClean="0"/>
              <a:t>+ ligefrem ordstilling</a:t>
            </a:r>
          </a:p>
          <a:p>
            <a:pPr algn="l"/>
            <a:endParaRPr lang="da-DK" dirty="0"/>
          </a:p>
          <a:p>
            <a:pPr algn="l"/>
            <a:r>
              <a:rPr lang="da-DK" u="sng" dirty="0" smtClean="0">
                <a:solidFill>
                  <a:srgbClr val="FF0000"/>
                </a:solidFill>
              </a:rPr>
              <a:t>Type 2) Kan ikke besvares med ja/nej:</a:t>
            </a:r>
          </a:p>
          <a:p>
            <a:pPr algn="l"/>
            <a:endParaRPr lang="da-DK" dirty="0" smtClean="0"/>
          </a:p>
          <a:p>
            <a:pPr algn="l"/>
            <a:r>
              <a:rPr lang="da-DK" dirty="0" smtClean="0"/>
              <a:t>Spørgeord</a:t>
            </a:r>
            <a:r>
              <a:rPr lang="da-DK" dirty="0" smtClean="0">
                <a:solidFill>
                  <a:schemeClr val="accent2">
                    <a:lumMod val="75000"/>
                  </a:schemeClr>
                </a:solidFill>
              </a:rPr>
              <a:t>*</a:t>
            </a:r>
            <a:r>
              <a:rPr lang="da-DK" dirty="0" smtClean="0"/>
              <a:t> + </a:t>
            </a:r>
            <a:r>
              <a:rPr lang="da-DK" i="1" dirty="0" err="1" smtClean="0"/>
              <a:t>est</a:t>
            </a:r>
            <a:r>
              <a:rPr lang="da-DK" i="1" dirty="0" smtClean="0"/>
              <a:t>-ce </a:t>
            </a:r>
            <a:r>
              <a:rPr lang="da-DK" i="1" dirty="0" err="1" smtClean="0"/>
              <a:t>que</a:t>
            </a:r>
            <a:r>
              <a:rPr lang="da-DK" i="1" dirty="0" smtClean="0"/>
              <a:t> </a:t>
            </a:r>
            <a:r>
              <a:rPr lang="da-DK" dirty="0" smtClean="0"/>
              <a:t>+ ligefrem ordstilling</a:t>
            </a:r>
          </a:p>
          <a:p>
            <a:pPr algn="l"/>
            <a:endParaRPr lang="da-DK" dirty="0"/>
          </a:p>
          <a:p>
            <a:pPr algn="l"/>
            <a:r>
              <a:rPr lang="da-DK" dirty="0" smtClean="0">
                <a:solidFill>
                  <a:schemeClr val="accent2">
                    <a:lumMod val="75000"/>
                  </a:schemeClr>
                </a:solidFill>
              </a:rPr>
              <a:t>* Enkelte undtagelser: </a:t>
            </a:r>
          </a:p>
          <a:p>
            <a:pPr algn="l"/>
            <a:r>
              <a:rPr lang="da-DK" i="1" dirty="0" err="1" smtClean="0"/>
              <a:t>Combien</a:t>
            </a:r>
            <a:r>
              <a:rPr lang="da-DK" i="1" dirty="0" smtClean="0"/>
              <a:t> de </a:t>
            </a:r>
            <a:r>
              <a:rPr lang="da-DK" dirty="0" smtClean="0"/>
              <a:t>+ substantiv + </a:t>
            </a:r>
            <a:r>
              <a:rPr lang="da-DK" i="1" dirty="0" err="1" smtClean="0"/>
              <a:t>est</a:t>
            </a:r>
            <a:r>
              <a:rPr lang="da-DK" i="1" dirty="0" smtClean="0"/>
              <a:t>-ce </a:t>
            </a:r>
            <a:r>
              <a:rPr lang="da-DK" i="1" dirty="0" err="1" smtClean="0"/>
              <a:t>que</a:t>
            </a:r>
            <a:r>
              <a:rPr lang="da-DK" i="1" dirty="0" smtClean="0"/>
              <a:t> </a:t>
            </a:r>
            <a:r>
              <a:rPr lang="da-DK" dirty="0" smtClean="0"/>
              <a:t>+ ligefrem </a:t>
            </a:r>
            <a:r>
              <a:rPr lang="da-DK" dirty="0" err="1" smtClean="0"/>
              <a:t>ordst</a:t>
            </a:r>
            <a:r>
              <a:rPr lang="da-DK" dirty="0"/>
              <a:t>.</a:t>
            </a:r>
            <a:endParaRPr lang="da-DK" dirty="0" smtClean="0"/>
          </a:p>
          <a:p>
            <a:pPr algn="l"/>
            <a:r>
              <a:rPr lang="da-DK" i="1" dirty="0" err="1" smtClean="0"/>
              <a:t>Quel</a:t>
            </a:r>
            <a:r>
              <a:rPr lang="da-DK" i="1" dirty="0" smtClean="0"/>
              <a:t> </a:t>
            </a:r>
            <a:r>
              <a:rPr lang="da-DK" dirty="0" smtClean="0"/>
              <a:t>+ substantiv + </a:t>
            </a:r>
            <a:r>
              <a:rPr lang="da-DK" i="1" dirty="0" err="1" smtClean="0"/>
              <a:t>est</a:t>
            </a:r>
            <a:r>
              <a:rPr lang="da-DK" i="1" dirty="0" smtClean="0"/>
              <a:t>-ce </a:t>
            </a:r>
            <a:r>
              <a:rPr lang="da-DK" i="1" dirty="0" err="1" smtClean="0"/>
              <a:t>que</a:t>
            </a:r>
            <a:r>
              <a:rPr lang="da-DK" i="1" dirty="0" smtClean="0"/>
              <a:t> </a:t>
            </a:r>
            <a:r>
              <a:rPr lang="da-DK" dirty="0" smtClean="0"/>
              <a:t>+ ligefrem </a:t>
            </a:r>
            <a:r>
              <a:rPr lang="da-DK" dirty="0" err="1" smtClean="0"/>
              <a:t>ordst</a:t>
            </a:r>
            <a:r>
              <a:rPr lang="da-DK" dirty="0" smtClean="0"/>
              <a:t>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91554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da-DK" sz="3200" i="1" dirty="0" smtClean="0"/>
              <a:t>Les </a:t>
            </a:r>
            <a:r>
              <a:rPr lang="da-DK" sz="3200" i="1" dirty="0" err="1" smtClean="0"/>
              <a:t>Marolles</a:t>
            </a:r>
            <a:r>
              <a:rPr lang="da-DK" sz="3200" i="1" dirty="0" smtClean="0"/>
              <a:t> </a:t>
            </a:r>
            <a:r>
              <a:rPr lang="da-DK" sz="3200" dirty="0" smtClean="0"/>
              <a:t>à Bruxelles</a:t>
            </a:r>
            <a:endParaRPr lang="da-DK" sz="3200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23528" y="1196752"/>
            <a:ext cx="8640960" cy="54006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dirty="0" smtClean="0">
                <a:latin typeface="Arial Black" panose="020B0A04020102020204" pitchFamily="34" charset="0"/>
              </a:rPr>
              <a:t>Un </a:t>
            </a:r>
            <a:r>
              <a:rPr lang="da-DK" dirty="0" err="1" smtClean="0">
                <a:latin typeface="Arial Black" panose="020B0A04020102020204" pitchFamily="34" charset="0"/>
              </a:rPr>
              <a:t>jeu</a:t>
            </a:r>
            <a:r>
              <a:rPr lang="da-DK" dirty="0" smtClean="0">
                <a:latin typeface="Arial Black" panose="020B0A04020102020204" pitchFamily="34" charset="0"/>
              </a:rPr>
              <a:t> de </a:t>
            </a:r>
            <a:r>
              <a:rPr lang="da-DK" dirty="0" err="1" smtClean="0">
                <a:latin typeface="Arial Black" panose="020B0A04020102020204" pitchFamily="34" charset="0"/>
              </a:rPr>
              <a:t>rôle</a:t>
            </a:r>
            <a:r>
              <a:rPr lang="da-DK" dirty="0" smtClean="0">
                <a:latin typeface="Arial Black" panose="020B0A04020102020204" pitchFamily="34" charset="0"/>
              </a:rPr>
              <a:t> (et rollespil)</a:t>
            </a:r>
          </a:p>
          <a:p>
            <a:pPr marL="0" indent="0">
              <a:buNone/>
            </a:pPr>
            <a:endParaRPr lang="da-DK" dirty="0" smtClean="0"/>
          </a:p>
          <a:p>
            <a:pPr marL="0" indent="0">
              <a:buNone/>
            </a:pPr>
            <a:r>
              <a:rPr lang="da-DK" sz="2000" dirty="0" smtClean="0">
                <a:latin typeface="Arial Black" panose="020B0A04020102020204" pitchFamily="34" charset="0"/>
              </a:rPr>
              <a:t>Khaled bor i </a:t>
            </a:r>
            <a:r>
              <a:rPr lang="da-DK" sz="2000" dirty="0" err="1" smtClean="0">
                <a:latin typeface="Arial Black" panose="020B0A04020102020204" pitchFamily="34" charset="0"/>
              </a:rPr>
              <a:t>Marolles</a:t>
            </a:r>
            <a:r>
              <a:rPr lang="da-DK" sz="2000" dirty="0" smtClean="0">
                <a:latin typeface="Arial Black" panose="020B0A04020102020204" pitchFamily="34" charset="0"/>
              </a:rPr>
              <a:t>-kvarteret i Bruxelles og han møder en journalist på loppemarkedet på Place du </a:t>
            </a:r>
            <a:r>
              <a:rPr lang="da-DK" sz="2000" dirty="0" err="1" smtClean="0">
                <a:latin typeface="Arial Black" panose="020B0A04020102020204" pitchFamily="34" charset="0"/>
              </a:rPr>
              <a:t>Jeu</a:t>
            </a:r>
            <a:r>
              <a:rPr lang="da-DK" sz="2000" dirty="0" smtClean="0">
                <a:latin typeface="Arial Black" panose="020B0A04020102020204" pitchFamily="34" charset="0"/>
              </a:rPr>
              <a:t> de Balles. De taler lidt sammen.</a:t>
            </a:r>
            <a:r>
              <a:rPr lang="da-DK" sz="2000" dirty="0">
                <a:latin typeface="Arial Black" panose="020B0A04020102020204" pitchFamily="34" charset="0"/>
              </a:rPr>
              <a:t> </a:t>
            </a:r>
            <a:endParaRPr lang="da-DK" sz="2000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da-DK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da-DK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Journalisten </a:t>
            </a:r>
            <a:r>
              <a:rPr lang="da-DK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siger goddag og </a:t>
            </a:r>
            <a:r>
              <a:rPr lang="da-DK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spørger…</a:t>
            </a:r>
            <a:endParaRPr lang="da-DK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da-DK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 siger </a:t>
            </a:r>
            <a:r>
              <a:rPr lang="da-DK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0" indent="0">
              <a:buNone/>
            </a:pPr>
            <a:endParaRPr lang="da-DK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da-DK" sz="2000" dirty="0" smtClean="0"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da-DK" sz="2000" dirty="0" smtClean="0">
                <a:latin typeface="Arial Black" panose="020B0A04020102020204" pitchFamily="34" charset="0"/>
              </a:rPr>
              <a:t>Skab </a:t>
            </a:r>
            <a:r>
              <a:rPr lang="da-DK" sz="2000" dirty="0">
                <a:latin typeface="Arial Black" panose="020B0A04020102020204" pitchFamily="34" charset="0"/>
              </a:rPr>
              <a:t>dialogen på fransk </a:t>
            </a:r>
            <a:r>
              <a:rPr lang="da-DK" sz="2000" dirty="0">
                <a:latin typeface="Arial Black" panose="020B0A04020102020204" pitchFamily="34" charset="0"/>
                <a:sym typeface="Wingdings" panose="05000000000000000000" pitchFamily="2" charset="2"/>
              </a:rPr>
              <a:t></a:t>
            </a:r>
            <a:endParaRPr lang="da-DK" sz="2000" dirty="0">
              <a:latin typeface="Arial Black" panose="020B0A04020102020204" pitchFamily="34" charset="0"/>
            </a:endParaRPr>
          </a:p>
          <a:p>
            <a:pPr marL="0" indent="0">
              <a:buNone/>
            </a:pPr>
            <a:endParaRPr lang="da-DK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://oupeltglobal.files.wordpress.com/2014/01/two-friends-having-a-conversation.jpg?w=4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61048"/>
            <a:ext cx="381000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268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Kont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ont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169</Words>
  <Application>Microsoft Office PowerPoint</Application>
  <PresentationFormat>Skærmshow (4:3)</PresentationFormat>
  <Paragraphs>36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4</vt:i4>
      </vt:variant>
    </vt:vector>
  </HeadingPairs>
  <TitlesOfParts>
    <vt:vector size="5" baseType="lpstr">
      <vt:lpstr>Kontortema</vt:lpstr>
      <vt:lpstr>PowerPoint-præsentation</vt:lpstr>
      <vt:lpstr>René Magritte, l’incroyable surréaliste belge</vt:lpstr>
      <vt:lpstr>Spørgeteknik på fransk</vt:lpstr>
      <vt:lpstr>Les Marolles à Bruxelles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E5520</dc:creator>
  <cp:lastModifiedBy>E5520</cp:lastModifiedBy>
  <cp:revision>7</cp:revision>
  <dcterms:created xsi:type="dcterms:W3CDTF">2015-04-14T19:40:06Z</dcterms:created>
  <dcterms:modified xsi:type="dcterms:W3CDTF">2015-04-21T08:32:26Z</dcterms:modified>
</cp:coreProperties>
</file>