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3" r:id="rId4"/>
    <p:sldId id="262" r:id="rId5"/>
    <p:sldId id="258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BF565-53D0-4488-8C35-E6116F3B542D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FD4C4-C209-4331-94F0-015E08B46336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15936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6FD4C4-C209-4331-94F0-015E08B46336}" type="slidenum">
              <a:rPr lang="da-DK" smtClean="0"/>
              <a:t>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76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3668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87283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4376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7226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53242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84439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24987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8127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79562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2789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12449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00C04-5BD0-4786-8BFE-A96904F8B4CB}" type="datetimeFigureOut">
              <a:rPr lang="da-DK" smtClean="0"/>
              <a:t>09-03-2015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EBEC1-D4B4-4B26-8968-0A5581CB6683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97255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0"/>
            <a:ext cx="2778224" cy="2986591"/>
          </a:xfrm>
          <a:prstGeom prst="rect">
            <a:avLst/>
          </a:prstGeom>
        </p:spPr>
      </p:pic>
      <p:pic>
        <p:nvPicPr>
          <p:cNvPr id="4" name="Pladsholder til indhold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75"/>
            <a:ext cx="6119128" cy="5002801"/>
          </a:xfrm>
        </p:spPr>
      </p:pic>
      <p:pic>
        <p:nvPicPr>
          <p:cNvPr id="7" name="Billed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5245" y="3560095"/>
            <a:ext cx="3998184" cy="3299361"/>
          </a:xfrm>
          <a:prstGeom prst="rect">
            <a:avLst/>
          </a:prstGeom>
        </p:spPr>
      </p:pic>
      <p:pic>
        <p:nvPicPr>
          <p:cNvPr id="6" name="Billed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3560095"/>
            <a:ext cx="2592288" cy="3299750"/>
          </a:xfrm>
          <a:prstGeom prst="rect">
            <a:avLst/>
          </a:prstGeom>
        </p:spPr>
      </p:pic>
      <p:pic>
        <p:nvPicPr>
          <p:cNvPr id="5" name="Billed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666813"/>
            <a:ext cx="3289548" cy="2193032"/>
          </a:xfrm>
          <a:prstGeom prst="rect">
            <a:avLst/>
          </a:prstGeom>
        </p:spPr>
      </p:pic>
      <p:sp>
        <p:nvSpPr>
          <p:cNvPr id="8" name="Tekstboks 7"/>
          <p:cNvSpPr txBox="1"/>
          <p:nvPr/>
        </p:nvSpPr>
        <p:spPr>
          <a:xfrm>
            <a:off x="6738784" y="2291069"/>
            <a:ext cx="1468992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DRAPEAU (m)</a:t>
            </a:r>
            <a:endParaRPr lang="da-DK" dirty="0"/>
          </a:p>
        </p:txBody>
      </p:sp>
      <p:sp>
        <p:nvSpPr>
          <p:cNvPr id="9" name="Tekstboks 8"/>
          <p:cNvSpPr txBox="1"/>
          <p:nvPr/>
        </p:nvSpPr>
        <p:spPr>
          <a:xfrm>
            <a:off x="473194" y="2617259"/>
            <a:ext cx="99681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PAYS (m)</a:t>
            </a:r>
            <a:endParaRPr lang="da-DK" dirty="0"/>
          </a:p>
        </p:txBody>
      </p:sp>
      <p:sp>
        <p:nvSpPr>
          <p:cNvPr id="10" name="Tekstboks 9"/>
          <p:cNvSpPr txBox="1"/>
          <p:nvPr/>
        </p:nvSpPr>
        <p:spPr>
          <a:xfrm>
            <a:off x="5422192" y="5763329"/>
            <a:ext cx="119205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RÉGION (f)</a:t>
            </a:r>
            <a:endParaRPr lang="da-DK" dirty="0"/>
          </a:p>
        </p:txBody>
      </p:sp>
      <p:sp>
        <p:nvSpPr>
          <p:cNvPr id="11" name="Tekstboks 10"/>
          <p:cNvSpPr txBox="1"/>
          <p:nvPr/>
        </p:nvSpPr>
        <p:spPr>
          <a:xfrm>
            <a:off x="1816939" y="6196662"/>
            <a:ext cx="1581651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CHOCOLAT (m)</a:t>
            </a:r>
            <a:endParaRPr lang="da-DK" dirty="0"/>
          </a:p>
        </p:txBody>
      </p:sp>
      <p:sp>
        <p:nvSpPr>
          <p:cNvPr id="12" name="Tekstboks 11"/>
          <p:cNvSpPr txBox="1"/>
          <p:nvPr/>
        </p:nvSpPr>
        <p:spPr>
          <a:xfrm>
            <a:off x="971600" y="3645024"/>
            <a:ext cx="984757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a-DK" dirty="0" smtClean="0"/>
              <a:t>BIÈRE (f)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7055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1" t="22727" r="37865" b="10714"/>
          <a:stretch/>
        </p:blipFill>
        <p:spPr bwMode="auto">
          <a:xfrm>
            <a:off x="827584" y="692696"/>
            <a:ext cx="7512784" cy="547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862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99" t="15849" r="40795" b="11000"/>
          <a:stretch/>
        </p:blipFill>
        <p:spPr bwMode="auto">
          <a:xfrm>
            <a:off x="1331640" y="116631"/>
            <a:ext cx="5976664" cy="657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www.dr.dk/NR/rdonlyres/E7075083-22B3-4D46-8DC6-8F3A94D5A6FC/4907963/7ff1e7ff9fbe411d9f621554317e1e0b_6aa66be650ef4297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77" y="1700808"/>
            <a:ext cx="6907814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99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8531"/>
            <a:ext cx="8496944" cy="864096"/>
          </a:xfrm>
        </p:spPr>
        <p:txBody>
          <a:bodyPr>
            <a:normAutofit/>
          </a:bodyPr>
          <a:lstStyle/>
          <a:p>
            <a:r>
              <a:rPr lang="da-DK" sz="3200" dirty="0" err="1" smtClean="0">
                <a:solidFill>
                  <a:srgbClr val="FF0000"/>
                </a:solidFill>
              </a:rPr>
              <a:t>Qu’est</a:t>
            </a:r>
            <a:r>
              <a:rPr lang="da-DK" sz="3200" dirty="0" smtClean="0">
                <a:solidFill>
                  <a:srgbClr val="FF0000"/>
                </a:solidFill>
              </a:rPr>
              <a:t>-ce </a:t>
            </a:r>
            <a:r>
              <a:rPr lang="da-DK" sz="3200" dirty="0" err="1" smtClean="0">
                <a:solidFill>
                  <a:srgbClr val="FF0000"/>
                </a:solidFill>
              </a:rPr>
              <a:t>que</a:t>
            </a:r>
            <a:r>
              <a:rPr lang="da-DK" sz="3200" dirty="0" smtClean="0">
                <a:solidFill>
                  <a:srgbClr val="FF0000"/>
                </a:solidFill>
              </a:rPr>
              <a:t> les </a:t>
            </a:r>
            <a:r>
              <a:rPr lang="da-DK" sz="3200" dirty="0" err="1" smtClean="0">
                <a:solidFill>
                  <a:srgbClr val="FF0000"/>
                </a:solidFill>
              </a:rPr>
              <a:t>Belges</a:t>
            </a:r>
            <a:r>
              <a:rPr lang="da-DK" sz="3200" dirty="0" smtClean="0">
                <a:solidFill>
                  <a:srgbClr val="FF0000"/>
                </a:solidFill>
              </a:rPr>
              <a:t> </a:t>
            </a:r>
            <a:r>
              <a:rPr lang="da-DK" sz="3200" dirty="0" err="1" smtClean="0">
                <a:solidFill>
                  <a:srgbClr val="FF0000"/>
                </a:solidFill>
              </a:rPr>
              <a:t>aiment</a:t>
            </a:r>
            <a:r>
              <a:rPr lang="da-DK" sz="3200" dirty="0" smtClean="0">
                <a:solidFill>
                  <a:srgbClr val="FF0000"/>
                </a:solidFill>
              </a:rPr>
              <a:t>? </a:t>
            </a:r>
            <a:r>
              <a:rPr lang="da-DK" sz="3200" dirty="0">
                <a:solidFill>
                  <a:srgbClr val="FF0000"/>
                </a:solidFill>
              </a:rPr>
              <a:t>E</a:t>
            </a:r>
            <a:r>
              <a:rPr lang="da-DK" sz="3200" dirty="0" smtClean="0">
                <a:solidFill>
                  <a:srgbClr val="FF0000"/>
                </a:solidFill>
              </a:rPr>
              <a:t>t </a:t>
            </a:r>
            <a:r>
              <a:rPr lang="da-DK" sz="3200" dirty="0" err="1" smtClean="0">
                <a:solidFill>
                  <a:srgbClr val="FF0000"/>
                </a:solidFill>
              </a:rPr>
              <a:t>détestent</a:t>
            </a:r>
            <a:r>
              <a:rPr lang="da-DK" sz="3200" dirty="0" smtClean="0">
                <a:solidFill>
                  <a:srgbClr val="FF0000"/>
                </a:solidFill>
              </a:rPr>
              <a:t>?</a:t>
            </a:r>
            <a:endParaRPr lang="da-DK" sz="3200" dirty="0">
              <a:solidFill>
                <a:srgbClr val="FF0000"/>
              </a:solidFill>
            </a:endParaRP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8568952" cy="6624736"/>
          </a:xfrm>
        </p:spPr>
        <p:txBody>
          <a:bodyPr>
            <a:normAutofit fontScale="55000" lnSpcReduction="20000"/>
          </a:bodyPr>
          <a:lstStyle/>
          <a:p>
            <a:pPr algn="l">
              <a:lnSpc>
                <a:spcPct val="170000"/>
              </a:lnSpc>
            </a:pP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Les Belges aiment beaucoup les frites 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!</a:t>
            </a:r>
            <a:endParaRPr lang="da-DK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Ils mangent énormément de frites ! 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Ils achètent souvent les frites dans des friteries.</a:t>
            </a:r>
            <a:r>
              <a:rPr lang="fr-FR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da-DK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Ils adorent la mayonnaise ! </a:t>
            </a:r>
            <a:r>
              <a:rPr lang="fr-FR" b="1" dirty="0" smtClean="0">
                <a:solidFill>
                  <a:schemeClr val="tx2">
                    <a:lumMod val="75000"/>
                  </a:schemeClr>
                </a:solidFill>
              </a:rPr>
              <a:t>Les </a:t>
            </a: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Belges mangent normalement les frites avec de la mayonnaise ! </a:t>
            </a:r>
            <a:endParaRPr lang="da-DK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Moi, j’aime beaucoup les gaufres !</a:t>
            </a:r>
            <a:endParaRPr lang="da-DK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chemeClr val="tx2">
                    <a:lumMod val="75000"/>
                  </a:schemeClr>
                </a:solidFill>
              </a:rPr>
              <a:t> </a:t>
            </a:r>
            <a:endParaRPr lang="da-DK" dirty="0">
              <a:solidFill>
                <a:schemeClr val="tx2">
                  <a:lumMod val="75000"/>
                </a:schemeClr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rgbClr val="0070C0"/>
                </a:solidFill>
              </a:rPr>
              <a:t>Les Belges aiment les steaks </a:t>
            </a:r>
            <a:r>
              <a:rPr lang="fr-FR" b="1" dirty="0" smtClean="0">
                <a:solidFill>
                  <a:srgbClr val="0070C0"/>
                </a:solidFill>
              </a:rPr>
              <a:t>!</a:t>
            </a:r>
            <a:endParaRPr lang="da-DK" dirty="0">
              <a:solidFill>
                <a:srgbClr val="0070C0"/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rgbClr val="0070C0"/>
                </a:solidFill>
              </a:rPr>
              <a:t>Les Belges adorent les moules ! </a:t>
            </a:r>
            <a:r>
              <a:rPr lang="fr-FR" b="1" dirty="0" smtClean="0">
                <a:solidFill>
                  <a:srgbClr val="0070C0"/>
                </a:solidFill>
              </a:rPr>
              <a:t>Et </a:t>
            </a:r>
            <a:r>
              <a:rPr lang="fr-FR" b="1" dirty="0">
                <a:solidFill>
                  <a:srgbClr val="0070C0"/>
                </a:solidFill>
              </a:rPr>
              <a:t>toi, tu aimes aussi les moules ?</a:t>
            </a:r>
            <a:r>
              <a:rPr lang="fr-FR" dirty="0">
                <a:solidFill>
                  <a:srgbClr val="0070C0"/>
                </a:solidFill>
              </a:rPr>
              <a:t> </a:t>
            </a:r>
            <a:endParaRPr lang="da-DK" dirty="0">
              <a:solidFill>
                <a:srgbClr val="0070C0"/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rgbClr val="0070C0"/>
                </a:solidFill>
              </a:rPr>
              <a:t>Les Belges aiment la bière ! </a:t>
            </a:r>
            <a:r>
              <a:rPr lang="fr-FR" b="1" dirty="0" smtClean="0">
                <a:solidFill>
                  <a:srgbClr val="0070C0"/>
                </a:solidFill>
              </a:rPr>
              <a:t>Il </a:t>
            </a:r>
            <a:r>
              <a:rPr lang="fr-FR" b="1" dirty="0">
                <a:solidFill>
                  <a:srgbClr val="0070C0"/>
                </a:solidFill>
              </a:rPr>
              <a:t>y a énormément de différentes bières en Belgique</a:t>
            </a:r>
            <a:r>
              <a:rPr lang="fr-FR" b="1" dirty="0" smtClean="0">
                <a:solidFill>
                  <a:srgbClr val="0070C0"/>
                </a:solidFill>
              </a:rPr>
              <a:t>.</a:t>
            </a:r>
            <a:endParaRPr lang="da-DK" dirty="0">
              <a:solidFill>
                <a:srgbClr val="0070C0"/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rgbClr val="0070C0"/>
                </a:solidFill>
              </a:rPr>
              <a:t>Les Belges détestent les Français </a:t>
            </a:r>
            <a:r>
              <a:rPr lang="fr-FR" b="1" dirty="0" smtClean="0">
                <a:solidFill>
                  <a:srgbClr val="0070C0"/>
                </a:solidFill>
              </a:rPr>
              <a:t>!</a:t>
            </a:r>
            <a:endParaRPr lang="da-DK" dirty="0">
              <a:solidFill>
                <a:srgbClr val="0070C0"/>
              </a:solidFill>
            </a:endParaRPr>
          </a:p>
          <a:p>
            <a:pPr algn="l">
              <a:lnSpc>
                <a:spcPct val="170000"/>
              </a:lnSpc>
            </a:pPr>
            <a:r>
              <a:rPr lang="fr-FR" b="1" dirty="0">
                <a:solidFill>
                  <a:srgbClr val="0070C0"/>
                </a:solidFill>
              </a:rPr>
              <a:t>Le sport est très populaire en Belgique. </a:t>
            </a:r>
            <a:r>
              <a:rPr lang="fr-FR" b="1" dirty="0" smtClean="0">
                <a:solidFill>
                  <a:srgbClr val="0070C0"/>
                </a:solidFill>
              </a:rPr>
              <a:t>Les </a:t>
            </a:r>
            <a:r>
              <a:rPr lang="fr-FR" b="1" dirty="0">
                <a:solidFill>
                  <a:srgbClr val="0070C0"/>
                </a:solidFill>
              </a:rPr>
              <a:t>Belges adorent le cyclisme ! </a:t>
            </a:r>
            <a:r>
              <a:rPr lang="fr-FR" b="1" dirty="0" smtClean="0">
                <a:solidFill>
                  <a:srgbClr val="0070C0"/>
                </a:solidFill>
              </a:rPr>
              <a:t>Ils </a:t>
            </a:r>
            <a:r>
              <a:rPr lang="fr-FR" b="1" dirty="0">
                <a:solidFill>
                  <a:srgbClr val="0070C0"/>
                </a:solidFill>
              </a:rPr>
              <a:t>adorent aussi le foot !</a:t>
            </a:r>
            <a:endParaRPr lang="da-DK" dirty="0">
              <a:solidFill>
                <a:srgbClr val="0070C0"/>
              </a:solidFill>
            </a:endParaRPr>
          </a:p>
          <a:p>
            <a:pPr algn="l"/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2131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683568" y="260648"/>
            <a:ext cx="8208912" cy="640871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da-DK" dirty="0" smtClean="0">
                <a:solidFill>
                  <a:srgbClr val="FF0000"/>
                </a:solidFill>
              </a:rPr>
              <a:t>Oversæt til fransk: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Belgien (f) er et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Europa (f).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Hovedstaden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i Belgien er Bruxelles.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Jeg bor i Silkeborg i Danmark</a:t>
            </a:r>
            <a:r>
              <a:rPr lang="da-DK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(m).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Vi tager til 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Belgien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fordi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vi elsker Belgien.	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Holland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(</a:t>
            </a:r>
            <a:r>
              <a:rPr lang="da-DK" dirty="0" err="1" smtClean="0">
                <a:solidFill>
                  <a:schemeClr val="tx2">
                    <a:lumMod val="75000"/>
                  </a:schemeClr>
                </a:solidFill>
              </a:rPr>
              <a:t>m,pl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) er </a:t>
            </a:r>
            <a:r>
              <a:rPr lang="da-DK" u="sng" dirty="0" smtClean="0">
                <a:solidFill>
                  <a:schemeClr val="tx2">
                    <a:lumMod val="75000"/>
                  </a:schemeClr>
                </a:solidFill>
              </a:rPr>
              <a:t>naboland</a:t>
            </a:r>
            <a:r>
              <a:rPr lang="da-DK" dirty="0" smtClean="0">
                <a:solidFill>
                  <a:schemeClr val="tx2">
                    <a:lumMod val="75000"/>
                  </a:schemeClr>
                </a:solidFill>
              </a:rPr>
              <a:t> til Belgien.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sz="2400" dirty="0" smtClean="0"/>
              <a:t>Land: Pays (m) </a:t>
            </a:r>
          </a:p>
          <a:p>
            <a:pPr marL="0" indent="0">
              <a:buNone/>
            </a:pPr>
            <a:r>
              <a:rPr lang="da-DK" sz="2400" dirty="0" smtClean="0"/>
              <a:t>Hovedstad: </a:t>
            </a:r>
            <a:r>
              <a:rPr lang="da-DK" sz="2400" dirty="0" err="1" smtClean="0"/>
              <a:t>Capitale</a:t>
            </a:r>
            <a:r>
              <a:rPr lang="da-DK" sz="2400" dirty="0" smtClean="0"/>
              <a:t> (f)</a:t>
            </a:r>
          </a:p>
          <a:p>
            <a:pPr marL="0" indent="0">
              <a:buNone/>
            </a:pPr>
            <a:r>
              <a:rPr lang="da-DK" sz="2400" dirty="0" smtClean="0"/>
              <a:t>Vi </a:t>
            </a:r>
            <a:r>
              <a:rPr lang="da-DK" sz="2400" dirty="0" smtClean="0"/>
              <a:t>tager til: </a:t>
            </a:r>
            <a:r>
              <a:rPr lang="da-DK" sz="2400" dirty="0" smtClean="0"/>
              <a:t>Nous </a:t>
            </a:r>
            <a:r>
              <a:rPr lang="da-DK" sz="2400" dirty="0" err="1" smtClean="0"/>
              <a:t>allons</a:t>
            </a:r>
            <a:r>
              <a:rPr lang="da-DK" sz="2400" dirty="0" smtClean="0"/>
              <a:t> à</a:t>
            </a:r>
            <a:endParaRPr lang="da-DK" sz="2400" dirty="0" smtClean="0"/>
          </a:p>
          <a:p>
            <a:pPr marL="0" indent="0">
              <a:buNone/>
            </a:pPr>
            <a:r>
              <a:rPr lang="da-DK" sz="2400" dirty="0" smtClean="0"/>
              <a:t>Fordi: Parce </a:t>
            </a:r>
            <a:r>
              <a:rPr lang="da-DK" sz="2400" dirty="0" err="1" smtClean="0"/>
              <a:t>que</a:t>
            </a:r>
            <a:r>
              <a:rPr lang="da-DK" sz="2400" dirty="0" smtClean="0"/>
              <a:t> </a:t>
            </a:r>
          </a:p>
          <a:p>
            <a:pPr marL="0" indent="0">
              <a:buNone/>
            </a:pPr>
            <a:r>
              <a:rPr lang="da-DK" sz="2400" dirty="0" smtClean="0"/>
              <a:t>Holland: Pays-Bas (</a:t>
            </a:r>
            <a:r>
              <a:rPr lang="da-DK" sz="2400" dirty="0" err="1" smtClean="0"/>
              <a:t>m,pl</a:t>
            </a:r>
            <a:r>
              <a:rPr lang="da-DK" sz="2400" dirty="0" smtClean="0"/>
              <a:t>)</a:t>
            </a:r>
          </a:p>
          <a:p>
            <a:pPr marL="0" indent="0">
              <a:buNone/>
            </a:pPr>
            <a:r>
              <a:rPr lang="da-DK" sz="2400" dirty="0" smtClean="0"/>
              <a:t>Nabo (til): Le </a:t>
            </a:r>
            <a:r>
              <a:rPr lang="da-DK" sz="2400" dirty="0" err="1" smtClean="0"/>
              <a:t>pays</a:t>
            </a:r>
            <a:r>
              <a:rPr lang="da-DK" sz="2400" dirty="0" smtClean="0"/>
              <a:t> </a:t>
            </a:r>
            <a:r>
              <a:rPr lang="da-DK" sz="2400" dirty="0" err="1" smtClean="0"/>
              <a:t>voisin</a:t>
            </a:r>
            <a:r>
              <a:rPr lang="da-DK" sz="2400" dirty="0" smtClean="0"/>
              <a:t> de</a:t>
            </a:r>
          </a:p>
        </p:txBody>
      </p:sp>
    </p:spTree>
    <p:extLst>
      <p:ext uri="{BB962C8B-B14F-4D97-AF65-F5344CB8AC3E}">
        <p14:creationId xmlns:p14="http://schemas.microsoft.com/office/powerpoint/2010/main" val="3663009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76</Words>
  <Application>Microsoft Office PowerPoint</Application>
  <PresentationFormat>Skærmshow (4:3)</PresentationFormat>
  <Paragraphs>31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PowerPoint-præsentation</vt:lpstr>
      <vt:lpstr>PowerPoint-præsentation</vt:lpstr>
      <vt:lpstr>PowerPoint-præsentation</vt:lpstr>
      <vt:lpstr>Qu’est-ce que les Belges aiment? Et détestent?</vt:lpstr>
      <vt:lpstr>PowerPoint-præsentation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Bruxelles 2014</dc:title>
  <dc:creator>E5520</dc:creator>
  <cp:lastModifiedBy>E5520</cp:lastModifiedBy>
  <cp:revision>12</cp:revision>
  <dcterms:created xsi:type="dcterms:W3CDTF">2014-03-12T09:18:57Z</dcterms:created>
  <dcterms:modified xsi:type="dcterms:W3CDTF">2015-03-09T10:55:30Z</dcterms:modified>
</cp:coreProperties>
</file>