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59" r:id="rId4"/>
    <p:sldId id="261" r:id="rId5"/>
    <p:sldId id="260" r:id="rId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7F1E2D-2FE0-4B01-9CF5-8BA0CDAA742B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247BC9-0600-4B1C-AF7D-17F4459501B9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05658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FD4C4-C209-4331-94F0-015E08B46336}" type="slidenum">
              <a:rPr lang="da-DK" smtClean="0"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07656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E1C7D-04BE-4267-93C7-849FC6522D52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4A6E2-53F5-4881-8354-7CA16B51754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48960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E1C7D-04BE-4267-93C7-849FC6522D52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4A6E2-53F5-4881-8354-7CA16B51754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34699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E1C7D-04BE-4267-93C7-849FC6522D52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4A6E2-53F5-4881-8354-7CA16B51754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20783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E1C7D-04BE-4267-93C7-849FC6522D52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4A6E2-53F5-4881-8354-7CA16B51754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32368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E1C7D-04BE-4267-93C7-849FC6522D52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4A6E2-53F5-4881-8354-7CA16B51754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24636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E1C7D-04BE-4267-93C7-849FC6522D52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4A6E2-53F5-4881-8354-7CA16B51754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58915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E1C7D-04BE-4267-93C7-849FC6522D52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4A6E2-53F5-4881-8354-7CA16B51754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39655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E1C7D-04BE-4267-93C7-849FC6522D52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4A6E2-53F5-4881-8354-7CA16B51754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6295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E1C7D-04BE-4267-93C7-849FC6522D52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4A6E2-53F5-4881-8354-7CA16B51754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73538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E1C7D-04BE-4267-93C7-849FC6522D52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4A6E2-53F5-4881-8354-7CA16B51754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68587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E1C7D-04BE-4267-93C7-849FC6522D52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4A6E2-53F5-4881-8354-7CA16B51754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16524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E1C7D-04BE-4267-93C7-849FC6522D52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34A6E2-53F5-4881-8354-7CA16B51754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9839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ep@sg.dk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4752528" cy="1125761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da-DK" dirty="0" smtClean="0"/>
              <a:t>Træn dit ordforråd</a:t>
            </a:r>
            <a:endParaRPr lang="da-DK" dirty="0"/>
          </a:p>
        </p:txBody>
      </p:sp>
      <p:pic>
        <p:nvPicPr>
          <p:cNvPr id="1026" name="Picture 2" descr="http://pad2.whstatic.com/images/thumb/2/2a/Train-for-Parkour-Step-1-Version-2.jpg/670px-Train-for-Parkour-Step-1-Version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88640"/>
            <a:ext cx="3190875" cy="2395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frundet rektangel 4"/>
          <p:cNvSpPr/>
          <p:nvPr/>
        </p:nvSpPr>
        <p:spPr>
          <a:xfrm>
            <a:off x="5427462" y="2600908"/>
            <a:ext cx="3528392" cy="3744416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400" dirty="0" smtClean="0"/>
              <a:t>”LES BELGES AIMENT…”</a:t>
            </a:r>
          </a:p>
          <a:p>
            <a:pPr algn="ctr"/>
            <a:r>
              <a:rPr lang="da-DK" sz="2400" dirty="0" smtClean="0"/>
              <a:t>ARTSARTIKEL OG DELINGSARTIKEL</a:t>
            </a:r>
          </a:p>
          <a:p>
            <a:pPr algn="ctr"/>
            <a:endParaRPr lang="da-DK" dirty="0"/>
          </a:p>
          <a:p>
            <a:pPr marL="342900" indent="-342900" algn="ctr">
              <a:buAutoNum type="arabicPeriod"/>
            </a:pPr>
            <a:r>
              <a:rPr lang="da-DK" sz="2200" dirty="0" smtClean="0"/>
              <a:t>Vælg en glose</a:t>
            </a:r>
          </a:p>
          <a:p>
            <a:pPr marL="342900" indent="-342900" algn="ctr">
              <a:buAutoNum type="arabicPeriod"/>
            </a:pPr>
            <a:r>
              <a:rPr lang="da-DK" sz="2200" dirty="0" smtClean="0"/>
              <a:t>Lav en sætning med artsartikel</a:t>
            </a:r>
          </a:p>
          <a:p>
            <a:pPr marL="342900" indent="-342900" algn="ctr">
              <a:buAutoNum type="arabicPeriod"/>
            </a:pPr>
            <a:r>
              <a:rPr lang="da-DK" sz="2200" dirty="0" smtClean="0"/>
              <a:t>Lav en sætning med delingsartikel</a:t>
            </a:r>
            <a:endParaRPr lang="da-DK" sz="2200" dirty="0"/>
          </a:p>
        </p:txBody>
      </p:sp>
      <p:sp>
        <p:nvSpPr>
          <p:cNvPr id="4" name="Ellipse 3"/>
          <p:cNvSpPr/>
          <p:nvPr/>
        </p:nvSpPr>
        <p:spPr>
          <a:xfrm>
            <a:off x="99592" y="1088740"/>
            <a:ext cx="5390434" cy="3384376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a-DK" sz="2400" dirty="0" smtClean="0">
                <a:solidFill>
                  <a:schemeClr val="tx1"/>
                </a:solidFill>
              </a:rPr>
              <a:t>AT SPØRGE OM VEJ/ </a:t>
            </a:r>
          </a:p>
          <a:p>
            <a:r>
              <a:rPr lang="da-DK" sz="2400" dirty="0" smtClean="0">
                <a:solidFill>
                  <a:schemeClr val="tx1"/>
                </a:solidFill>
              </a:rPr>
              <a:t>AT KØBE IND/</a:t>
            </a:r>
          </a:p>
          <a:p>
            <a:r>
              <a:rPr lang="da-DK" sz="2400" dirty="0" smtClean="0">
                <a:solidFill>
                  <a:schemeClr val="tx1"/>
                </a:solidFill>
              </a:rPr>
              <a:t>AT GÅ PÅ RESTAURANT</a:t>
            </a:r>
          </a:p>
          <a:p>
            <a:endParaRPr lang="da-DK" dirty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da-DK" sz="2200" dirty="0" smtClean="0">
                <a:solidFill>
                  <a:schemeClr val="tx1"/>
                </a:solidFill>
              </a:rPr>
              <a:t>Træk streg mellem ordene</a:t>
            </a:r>
          </a:p>
          <a:p>
            <a:pPr marL="457200" indent="-457200">
              <a:buFont typeface="+mj-lt"/>
              <a:buAutoNum type="arabicPeriod"/>
            </a:pPr>
            <a:r>
              <a:rPr lang="da-DK" sz="2200" dirty="0" smtClean="0">
                <a:solidFill>
                  <a:schemeClr val="tx1"/>
                </a:solidFill>
              </a:rPr>
              <a:t>Quiz hinanden</a:t>
            </a:r>
            <a:endParaRPr lang="da-DK" sz="2200" dirty="0">
              <a:solidFill>
                <a:schemeClr val="tx1"/>
              </a:solidFill>
            </a:endParaRPr>
          </a:p>
        </p:txBody>
      </p:sp>
      <p:sp>
        <p:nvSpPr>
          <p:cNvPr id="6" name="Rektangel 5"/>
          <p:cNvSpPr/>
          <p:nvPr/>
        </p:nvSpPr>
        <p:spPr>
          <a:xfrm>
            <a:off x="467544" y="4312514"/>
            <a:ext cx="5256584" cy="237626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400" dirty="0" smtClean="0"/>
              <a:t>SPONTAN TALE</a:t>
            </a:r>
          </a:p>
          <a:p>
            <a:pPr algn="ctr"/>
            <a:r>
              <a:rPr lang="da-DK" sz="2200" dirty="0"/>
              <a:t> </a:t>
            </a:r>
            <a:endParaRPr lang="da-DK" sz="2200" dirty="0" smtClean="0"/>
          </a:p>
          <a:p>
            <a:pPr marL="342900" indent="-342900" algn="ctr">
              <a:buAutoNum type="arabicPeriod"/>
            </a:pPr>
            <a:r>
              <a:rPr lang="da-DK" sz="2200" dirty="0" smtClean="0"/>
              <a:t>Notér 10 franske ord (ét ord pr. kort)</a:t>
            </a:r>
          </a:p>
          <a:p>
            <a:pPr algn="ctr"/>
            <a:r>
              <a:rPr lang="da-DK" sz="2200" dirty="0" smtClean="0"/>
              <a:t>2a. Træk et kort og lav en sætning på fransk</a:t>
            </a:r>
          </a:p>
          <a:p>
            <a:pPr algn="ctr"/>
            <a:r>
              <a:rPr lang="da-DK" sz="2200" dirty="0" smtClean="0"/>
              <a:t>ELLER:</a:t>
            </a:r>
          </a:p>
          <a:p>
            <a:pPr algn="ctr"/>
            <a:r>
              <a:rPr lang="da-DK" sz="2200" dirty="0" smtClean="0"/>
              <a:t>2b. Træk et kort og få sidemanden til at gætte ordet</a:t>
            </a:r>
            <a:endParaRPr lang="da-DK" sz="2200" dirty="0"/>
          </a:p>
        </p:txBody>
      </p:sp>
    </p:spTree>
    <p:extLst>
      <p:ext uri="{BB962C8B-B14F-4D97-AF65-F5344CB8AC3E}">
        <p14:creationId xmlns:p14="http://schemas.microsoft.com/office/powerpoint/2010/main" val="32615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849903"/>
            <a:ext cx="1955304" cy="243752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7504" y="568988"/>
            <a:ext cx="8928992" cy="795597"/>
          </a:xfrm>
        </p:spPr>
        <p:txBody>
          <a:bodyPr>
            <a:normAutofit fontScale="90000"/>
          </a:bodyPr>
          <a:lstStyle/>
          <a:p>
            <a:r>
              <a:rPr lang="da-DK" dirty="0" smtClean="0"/>
              <a:t>Gloseøvelse – mundtlig </a:t>
            </a:r>
            <a:r>
              <a:rPr lang="da-DK" dirty="0" smtClean="0">
                <a:sym typeface="Wingdings" panose="05000000000000000000" pitchFamily="2" charset="2"/>
              </a:rPr>
              <a:t></a:t>
            </a:r>
            <a:r>
              <a:rPr lang="da-DK" dirty="0" smtClean="0"/>
              <a:t/>
            </a:r>
            <a:br>
              <a:rPr lang="da-DK" dirty="0" smtClean="0"/>
            </a:br>
            <a:r>
              <a:rPr lang="da-DK" sz="2200" dirty="0" smtClean="0"/>
              <a:t>	</a:t>
            </a:r>
            <a:endParaRPr lang="da-DK" sz="2200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683568" y="1628800"/>
            <a:ext cx="8352928" cy="4536504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Dans la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rue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, ______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un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gar</a:t>
            </a:r>
            <a:r>
              <a:rPr lang="az-Cyrl-AZ" dirty="0" smtClean="0">
                <a:solidFill>
                  <a:schemeClr val="bg2">
                    <a:lumMod val="25000"/>
                  </a:schemeClr>
                </a:solidFill>
                <a:latin typeface="Calibri"/>
              </a:rPr>
              <a:t>ҫ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on. </a:t>
            </a:r>
          </a:p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_____ Tintin. </a:t>
            </a:r>
          </a:p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À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côté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 (</a:t>
            </a:r>
            <a:r>
              <a:rPr lang="da-DK" i="1" dirty="0" smtClean="0">
                <a:solidFill>
                  <a:schemeClr val="bg2">
                    <a:lumMod val="25000"/>
                  </a:schemeClr>
                </a:solidFill>
              </a:rPr>
              <a:t>ved siden af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), _______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un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chien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 (</a:t>
            </a:r>
            <a:r>
              <a:rPr lang="da-DK" i="1" dirty="0" smtClean="0">
                <a:solidFill>
                  <a:schemeClr val="bg2">
                    <a:lumMod val="25000"/>
                  </a:schemeClr>
                </a:solidFill>
              </a:rPr>
              <a:t>hund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). </a:t>
            </a:r>
          </a:p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____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Milou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. </a:t>
            </a:r>
          </a:p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___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un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homme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criminel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aussi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. </a:t>
            </a:r>
          </a:p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_____ Monsieur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Barbarique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. </a:t>
            </a:r>
          </a:p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______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dangereux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. </a:t>
            </a:r>
          </a:p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______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un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pistolet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. </a:t>
            </a:r>
          </a:p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Mais Tintin, _______ intelligent. </a:t>
            </a:r>
          </a:p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______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un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 lasso. </a:t>
            </a:r>
          </a:p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_____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pratique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. </a:t>
            </a:r>
          </a:p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Monsieur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Barbarique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, _____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un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problème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!</a:t>
            </a:r>
            <a:endParaRPr lang="da-DK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Tekstboks 5"/>
          <p:cNvSpPr txBox="1"/>
          <p:nvPr/>
        </p:nvSpPr>
        <p:spPr>
          <a:xfrm>
            <a:off x="7336860" y="1268760"/>
            <a:ext cx="1353256" cy="24622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da-DK" sz="2200" dirty="0" smtClean="0"/>
              <a:t>Der er….</a:t>
            </a:r>
          </a:p>
          <a:p>
            <a:endParaRPr lang="da-DK" sz="2200" dirty="0"/>
          </a:p>
          <a:p>
            <a:r>
              <a:rPr lang="da-DK" sz="2200" dirty="0" smtClean="0"/>
              <a:t>Det er….</a:t>
            </a:r>
          </a:p>
          <a:p>
            <a:endParaRPr lang="da-DK" sz="2200" dirty="0"/>
          </a:p>
          <a:p>
            <a:r>
              <a:rPr lang="da-DK" sz="2200" dirty="0" smtClean="0"/>
              <a:t>Han er….</a:t>
            </a:r>
          </a:p>
          <a:p>
            <a:endParaRPr lang="da-DK" sz="2200" dirty="0"/>
          </a:p>
          <a:p>
            <a:r>
              <a:rPr lang="da-DK" sz="2200" dirty="0" smtClean="0"/>
              <a:t>Han har….</a:t>
            </a:r>
            <a:endParaRPr lang="da-DK" sz="2200" dirty="0"/>
          </a:p>
        </p:txBody>
      </p:sp>
      <p:pic>
        <p:nvPicPr>
          <p:cNvPr id="3074" name="Picture 2" descr="http://thumbs.dreamstime.com/t/la-mascotte-d-homme-des-affaires-d-tient-une-pose-de-pistolet-automatique-travail-4142359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200" y="4725144"/>
            <a:ext cx="1552575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63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683568" y="260648"/>
            <a:ext cx="8208912" cy="640871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a-DK" dirty="0" smtClean="0">
                <a:solidFill>
                  <a:srgbClr val="FF0000"/>
                </a:solidFill>
              </a:rPr>
              <a:t>Oversæt til fransk:</a:t>
            </a:r>
          </a:p>
          <a:p>
            <a:pPr marL="0" indent="0">
              <a:buNone/>
            </a:pPr>
            <a:endParaRPr lang="da-DK" dirty="0" smtClean="0"/>
          </a:p>
          <a:p>
            <a:pPr marL="0" indent="0">
              <a:lnSpc>
                <a:spcPct val="170000"/>
              </a:lnSpc>
              <a:buNone/>
            </a:pP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Belgien (f) er et </a:t>
            </a:r>
            <a:r>
              <a:rPr lang="da-DK" u="sng" dirty="0" smtClean="0">
                <a:solidFill>
                  <a:schemeClr val="tx2">
                    <a:lumMod val="75000"/>
                  </a:schemeClr>
                </a:solidFill>
              </a:rPr>
              <a:t>land</a:t>
            </a: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 i Europa (f).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da-DK" u="sng" dirty="0" smtClean="0">
                <a:solidFill>
                  <a:schemeClr val="tx2">
                    <a:lumMod val="75000"/>
                  </a:schemeClr>
                </a:solidFill>
              </a:rPr>
              <a:t>Hovedstaden</a:t>
            </a: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 i Belgien er Bruxelles.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Jeg bor i Silkeborg i Danmark</a:t>
            </a:r>
            <a:r>
              <a:rPr lang="da-DK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(m).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da-DK" u="sng" dirty="0" smtClean="0">
                <a:solidFill>
                  <a:schemeClr val="tx2">
                    <a:lumMod val="75000"/>
                  </a:schemeClr>
                </a:solidFill>
              </a:rPr>
              <a:t>Vi tager</a:t>
            </a: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 til Belgien </a:t>
            </a:r>
            <a:r>
              <a:rPr lang="da-DK" u="sng" dirty="0" smtClean="0">
                <a:solidFill>
                  <a:schemeClr val="tx2">
                    <a:lumMod val="75000"/>
                  </a:schemeClr>
                </a:solidFill>
              </a:rPr>
              <a:t>fordi</a:t>
            </a: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 vi elsker Belgien.	</a:t>
            </a:r>
          </a:p>
          <a:p>
            <a:pPr marL="0" indent="0">
              <a:buNone/>
            </a:pPr>
            <a:endParaRPr lang="da-DK" dirty="0" smtClean="0"/>
          </a:p>
          <a:p>
            <a:pPr marL="0" indent="0">
              <a:buNone/>
            </a:pPr>
            <a:r>
              <a:rPr lang="da-DK" sz="2400" dirty="0" smtClean="0"/>
              <a:t>Land: Pays (m) </a:t>
            </a:r>
          </a:p>
          <a:p>
            <a:pPr marL="0" indent="0">
              <a:buNone/>
            </a:pPr>
            <a:r>
              <a:rPr lang="da-DK" sz="2400" dirty="0" smtClean="0"/>
              <a:t>Hovedstad: </a:t>
            </a:r>
            <a:r>
              <a:rPr lang="da-DK" sz="2400" dirty="0" err="1" smtClean="0"/>
              <a:t>Capitale</a:t>
            </a:r>
            <a:r>
              <a:rPr lang="da-DK" sz="2400" dirty="0" smtClean="0"/>
              <a:t> (f)</a:t>
            </a:r>
          </a:p>
          <a:p>
            <a:pPr marL="0" indent="0">
              <a:buNone/>
            </a:pPr>
            <a:r>
              <a:rPr lang="da-DK" sz="2400" dirty="0" smtClean="0"/>
              <a:t>Vi tager: Nous </a:t>
            </a:r>
            <a:r>
              <a:rPr lang="da-DK" sz="2400" dirty="0" err="1" smtClean="0"/>
              <a:t>allons</a:t>
            </a:r>
            <a:endParaRPr lang="da-DK" sz="2400" dirty="0" smtClean="0"/>
          </a:p>
          <a:p>
            <a:pPr marL="0" indent="0">
              <a:buNone/>
            </a:pPr>
            <a:r>
              <a:rPr lang="da-DK" sz="2400" dirty="0" smtClean="0"/>
              <a:t>Fordi: Parce </a:t>
            </a:r>
            <a:r>
              <a:rPr lang="da-DK" sz="2400" dirty="0" err="1" smtClean="0"/>
              <a:t>que</a:t>
            </a:r>
            <a:r>
              <a:rPr lang="da-DK" sz="24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6719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440159"/>
          </a:xfrm>
        </p:spPr>
        <p:txBody>
          <a:bodyPr>
            <a:normAutofit/>
          </a:bodyPr>
          <a:lstStyle/>
          <a:p>
            <a:r>
              <a:rPr lang="da-DK" sz="3200" dirty="0" smtClean="0"/>
              <a:t>1. april i Frankrig…</a:t>
            </a:r>
            <a:endParaRPr lang="da-DK" sz="3200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79512" y="1556792"/>
            <a:ext cx="8640960" cy="4752528"/>
          </a:xfrm>
        </p:spPr>
        <p:txBody>
          <a:bodyPr>
            <a:normAutofit/>
          </a:bodyPr>
          <a:lstStyle/>
          <a:p>
            <a:r>
              <a:rPr lang="da-DK" sz="2800" dirty="0" smtClean="0">
                <a:solidFill>
                  <a:srgbClr val="FF0000"/>
                </a:solidFill>
              </a:rPr>
              <a:t>Aprilsnar: </a:t>
            </a:r>
            <a:r>
              <a:rPr lang="da-DK" sz="2800" dirty="0" err="1" smtClean="0">
                <a:solidFill>
                  <a:srgbClr val="FF0000"/>
                </a:solidFill>
              </a:rPr>
              <a:t>Poisson</a:t>
            </a:r>
            <a:r>
              <a:rPr lang="da-DK" sz="2800" dirty="0" smtClean="0">
                <a:solidFill>
                  <a:srgbClr val="FF0000"/>
                </a:solidFill>
              </a:rPr>
              <a:t> (m) </a:t>
            </a:r>
            <a:r>
              <a:rPr lang="da-DK" sz="2800" dirty="0" err="1" smtClean="0">
                <a:solidFill>
                  <a:srgbClr val="FF0000"/>
                </a:solidFill>
              </a:rPr>
              <a:t>d’avril</a:t>
            </a:r>
            <a:endParaRPr lang="da-DK" sz="2800" dirty="0" smtClean="0">
              <a:solidFill>
                <a:srgbClr val="FF0000"/>
              </a:solidFill>
            </a:endParaRPr>
          </a:p>
          <a:p>
            <a:pPr algn="l"/>
            <a:endParaRPr lang="da-DK" sz="2800" dirty="0"/>
          </a:p>
        </p:txBody>
      </p:sp>
      <p:pic>
        <p:nvPicPr>
          <p:cNvPr id="4" name="Billede 3" descr="poisson_davril_sur le do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2636912"/>
            <a:ext cx="3316482" cy="3657429"/>
          </a:xfrm>
          <a:prstGeom prst="rect">
            <a:avLst/>
          </a:prstGeom>
        </p:spPr>
      </p:pic>
      <p:pic>
        <p:nvPicPr>
          <p:cNvPr id="5" name="Billede 4" descr="poisson_davril_Sarko_Obam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95936" y="2276872"/>
            <a:ext cx="2903651" cy="3978002"/>
          </a:xfrm>
          <a:prstGeom prst="rect">
            <a:avLst/>
          </a:prstGeom>
        </p:spPr>
      </p:pic>
      <p:pic>
        <p:nvPicPr>
          <p:cNvPr id="6" name="Billede 5" descr="poisson_d'avri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260648"/>
            <a:ext cx="2000250" cy="2181225"/>
          </a:xfrm>
          <a:prstGeom prst="rect">
            <a:avLst/>
          </a:prstGeom>
        </p:spPr>
      </p:pic>
      <p:pic>
        <p:nvPicPr>
          <p:cNvPr id="7" name="Billede 6" descr="poisson_davril_chie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48264" y="332656"/>
            <a:ext cx="184785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86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1" t="22727" r="37865" b="10714"/>
          <a:stretch/>
        </p:blipFill>
        <p:spPr bwMode="auto">
          <a:xfrm>
            <a:off x="107504" y="167578"/>
            <a:ext cx="9014461" cy="65737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frundet rektangel 1"/>
          <p:cNvSpPr/>
          <p:nvPr/>
        </p:nvSpPr>
        <p:spPr>
          <a:xfrm>
            <a:off x="136995" y="167578"/>
            <a:ext cx="5328592" cy="2664296"/>
          </a:xfrm>
          <a:prstGeom prst="round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2600" dirty="0" smtClean="0">
                <a:solidFill>
                  <a:schemeClr val="tx1"/>
                </a:solidFill>
              </a:rPr>
              <a:t>SPØRGSMÅL TIL TUREN?</a:t>
            </a:r>
          </a:p>
          <a:p>
            <a:pPr algn="ctr"/>
            <a:endParaRPr lang="da-DK" sz="2600" dirty="0">
              <a:solidFill>
                <a:schemeClr val="tx1"/>
              </a:solidFill>
            </a:endParaRPr>
          </a:p>
          <a:p>
            <a:pPr algn="ctr"/>
            <a:r>
              <a:rPr lang="da-DK" sz="2600" dirty="0" smtClean="0">
                <a:solidFill>
                  <a:schemeClr val="tx1"/>
                </a:solidFill>
              </a:rPr>
              <a:t>Skriv til </a:t>
            </a:r>
            <a:r>
              <a:rPr lang="da-DK" sz="2600" dirty="0" smtClean="0">
                <a:solidFill>
                  <a:schemeClr val="tx1"/>
                </a:solidFill>
                <a:hlinkClick r:id="rId3"/>
              </a:rPr>
              <a:t>ep@sg.dk</a:t>
            </a:r>
            <a:endParaRPr lang="da-DK" sz="2600" dirty="0" smtClean="0">
              <a:solidFill>
                <a:schemeClr val="tx1"/>
              </a:solidFill>
            </a:endParaRPr>
          </a:p>
          <a:p>
            <a:pPr algn="ctr"/>
            <a:endParaRPr lang="da-DK" sz="2600" dirty="0">
              <a:solidFill>
                <a:schemeClr val="tx1"/>
              </a:solidFill>
            </a:endParaRPr>
          </a:p>
          <a:p>
            <a:pPr algn="ctr"/>
            <a:endParaRPr lang="da-DK" sz="2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40152"/>
            <a:ext cx="306705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078" y="2348880"/>
            <a:ext cx="3090863" cy="2609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062" y="4273897"/>
            <a:ext cx="3170237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ktangel 2"/>
          <p:cNvSpPr/>
          <p:nvPr/>
        </p:nvSpPr>
        <p:spPr>
          <a:xfrm rot="1274031">
            <a:off x="4480933" y="1412400"/>
            <a:ext cx="4942700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da-DK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Joyeuses</a:t>
            </a:r>
            <a:r>
              <a:rPr lang="da-DK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da-DK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Pâques</a:t>
            </a:r>
            <a:endParaRPr lang="da-DK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8605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227</Words>
  <Application>Microsoft Office PowerPoint</Application>
  <PresentationFormat>Skærmshow (4:3)</PresentationFormat>
  <Paragraphs>57</Paragraphs>
  <Slides>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5</vt:i4>
      </vt:variant>
    </vt:vector>
  </HeadingPairs>
  <TitlesOfParts>
    <vt:vector size="6" baseType="lpstr">
      <vt:lpstr>Kontortema</vt:lpstr>
      <vt:lpstr>Træn dit ordforråd</vt:lpstr>
      <vt:lpstr>Gloseøvelse – mundtlig   </vt:lpstr>
      <vt:lpstr>PowerPoint-præsentation</vt:lpstr>
      <vt:lpstr>1. april i Frankrig…</vt:lpstr>
      <vt:lpstr>PowerPoint-præsentation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E5520</dc:creator>
  <cp:lastModifiedBy>E5520</cp:lastModifiedBy>
  <cp:revision>6</cp:revision>
  <dcterms:created xsi:type="dcterms:W3CDTF">2015-03-23T11:14:53Z</dcterms:created>
  <dcterms:modified xsi:type="dcterms:W3CDTF">2015-03-23T18:25:33Z</dcterms:modified>
</cp:coreProperties>
</file>