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87219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50976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24174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2612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021266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66486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04469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847838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1550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32949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20447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87B788-ACF9-4B73-916B-480443065153}" type="datetimeFigureOut">
              <a:rPr lang="da-DK" smtClean="0"/>
              <a:t>19-03-2015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F34F3B-6240-4A06-BE6D-9CA5A8313B51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03481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4644008" y="1268760"/>
            <a:ext cx="4099992" cy="1900916"/>
          </a:xfrm>
        </p:spPr>
        <p:txBody>
          <a:bodyPr>
            <a:normAutofit fontScale="90000"/>
          </a:bodyPr>
          <a:lstStyle/>
          <a:p>
            <a:r>
              <a:rPr lang="da-DK" dirty="0" err="1" smtClean="0"/>
              <a:t>L’État</a:t>
            </a:r>
            <a:r>
              <a:rPr lang="da-DK" dirty="0" smtClean="0"/>
              <a:t> </a:t>
            </a:r>
            <a:r>
              <a:rPr lang="da-DK" dirty="0" err="1" smtClean="0"/>
              <a:t>indépendant</a:t>
            </a:r>
            <a:r>
              <a:rPr lang="da-DK" dirty="0" smtClean="0"/>
              <a:t> du Congo </a:t>
            </a:r>
            <a:br>
              <a:rPr lang="da-DK" dirty="0" smtClean="0"/>
            </a:br>
            <a:r>
              <a:rPr lang="da-DK" dirty="0" smtClean="0"/>
              <a:t>1885-1908</a:t>
            </a:r>
            <a:endParaRPr lang="da-DK" dirty="0"/>
          </a:p>
        </p:txBody>
      </p:sp>
      <p:sp>
        <p:nvSpPr>
          <p:cNvPr id="5" name="Undertitel 4"/>
          <p:cNvSpPr>
            <a:spLocks noGrp="1"/>
          </p:cNvSpPr>
          <p:nvPr>
            <p:ph type="subTitle" idx="1"/>
          </p:nvPr>
        </p:nvSpPr>
        <p:spPr>
          <a:xfrm>
            <a:off x="4644008" y="3861048"/>
            <a:ext cx="3992488" cy="2639144"/>
          </a:xfrm>
        </p:spPr>
        <p:txBody>
          <a:bodyPr/>
          <a:lstStyle/>
          <a:p>
            <a:r>
              <a:rPr lang="fr-FR" dirty="0" smtClean="0"/>
              <a:t>Léopold II de Belgique et son Congo, l'</a:t>
            </a:r>
            <a:r>
              <a:rPr lang="fr-FR" i="1" dirty="0" smtClean="0"/>
              <a:t>État indépendant du Congo</a:t>
            </a:r>
            <a:r>
              <a:rPr lang="fr-FR" dirty="0" smtClean="0"/>
              <a:t>, caricature, 1905</a:t>
            </a:r>
            <a:endParaRPr lang="da-DK" dirty="0"/>
          </a:p>
        </p:txBody>
      </p:sp>
      <p:pic>
        <p:nvPicPr>
          <p:cNvPr id="1026" name="Picture 2" descr="http://upload.wikimedia.org/wikipedia/commons/0/01/Congo_leopold_II_cartoon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30965"/>
            <a:ext cx="4200402" cy="6717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2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err="1" smtClean="0"/>
              <a:t>L’État</a:t>
            </a:r>
            <a:r>
              <a:rPr lang="da-DK" dirty="0" smtClean="0"/>
              <a:t> </a:t>
            </a:r>
            <a:r>
              <a:rPr lang="da-DK" dirty="0" err="1" smtClean="0"/>
              <a:t>indépendant</a:t>
            </a:r>
            <a:r>
              <a:rPr lang="da-DK" dirty="0" smtClean="0"/>
              <a:t> du Congo </a:t>
            </a:r>
            <a:br>
              <a:rPr lang="da-DK" dirty="0" smtClean="0"/>
            </a:br>
            <a:r>
              <a:rPr lang="da-DK" dirty="0" smtClean="0"/>
              <a:t>1885-1908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/>
          </a:p>
        </p:txBody>
      </p:sp>
      <p:pic>
        <p:nvPicPr>
          <p:cNvPr id="2050" name="Picture 2" descr="Description de l'image LocationDRCongo.svg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" y="1772816"/>
            <a:ext cx="9137180" cy="456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968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179512" y="4471784"/>
            <a:ext cx="3816424" cy="1693520"/>
          </a:xfrm>
        </p:spPr>
        <p:txBody>
          <a:bodyPr>
            <a:normAutofit/>
          </a:bodyPr>
          <a:lstStyle/>
          <a:p>
            <a:r>
              <a:rPr lang="da-DK" sz="2800" dirty="0" smtClean="0"/>
              <a:t>Une </a:t>
            </a:r>
            <a:r>
              <a:rPr lang="da-DK" sz="2800" dirty="0" err="1" smtClean="0"/>
              <a:t>exploitation</a:t>
            </a:r>
            <a:r>
              <a:rPr lang="da-DK" sz="2800" dirty="0" smtClean="0"/>
              <a:t> </a:t>
            </a:r>
            <a:r>
              <a:rPr lang="da-DK" sz="2800" dirty="0" err="1" smtClean="0"/>
              <a:t>immense</a:t>
            </a:r>
            <a:r>
              <a:rPr lang="da-DK" sz="2800" dirty="0" smtClean="0"/>
              <a:t> de </a:t>
            </a:r>
            <a:r>
              <a:rPr lang="da-DK" sz="2800" dirty="0" err="1" smtClean="0"/>
              <a:t>caoutchouc</a:t>
            </a:r>
            <a:r>
              <a:rPr lang="da-DK" sz="2800" dirty="0" smtClean="0"/>
              <a:t> et </a:t>
            </a:r>
            <a:r>
              <a:rPr lang="da-DK" sz="2800" dirty="0" err="1" smtClean="0"/>
              <a:t>d’ivoire</a:t>
            </a:r>
            <a:endParaRPr lang="da-DK" sz="2800" dirty="0"/>
          </a:p>
        </p:txBody>
      </p:sp>
      <p:pic>
        <p:nvPicPr>
          <p:cNvPr id="5122" name="Picture 2" descr="http://home.scarlet.be/be074683/Image5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38501"/>
            <a:ext cx="5064670" cy="360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ongo Belge - Autres - Delcampe.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580"/>
            <a:ext cx="6096000" cy="3238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614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306356" y="476672"/>
            <a:ext cx="3024336" cy="938535"/>
          </a:xfrm>
        </p:spPr>
        <p:txBody>
          <a:bodyPr>
            <a:noAutofit/>
          </a:bodyPr>
          <a:lstStyle/>
          <a:p>
            <a:r>
              <a:rPr lang="da-DK" sz="2800" dirty="0" err="1" smtClean="0"/>
              <a:t>Congolais</a:t>
            </a:r>
            <a:r>
              <a:rPr lang="da-DK" sz="2800" dirty="0" smtClean="0"/>
              <a:t> avec </a:t>
            </a:r>
            <a:r>
              <a:rPr lang="da-DK" sz="2800" dirty="0" err="1" smtClean="0"/>
              <a:t>mains</a:t>
            </a:r>
            <a:r>
              <a:rPr lang="da-DK" sz="2800" dirty="0" smtClean="0"/>
              <a:t> </a:t>
            </a:r>
            <a:r>
              <a:rPr lang="da-DK" sz="2800" dirty="0" err="1" smtClean="0"/>
              <a:t>coupées</a:t>
            </a:r>
            <a:endParaRPr lang="da-DK" sz="2800" dirty="0"/>
          </a:p>
        </p:txBody>
      </p:sp>
      <p:sp>
        <p:nvSpPr>
          <p:cNvPr id="5" name="Undertitel 4"/>
          <p:cNvSpPr>
            <a:spLocks noGrp="1"/>
          </p:cNvSpPr>
          <p:nvPr>
            <p:ph type="subTitle" idx="1"/>
          </p:nvPr>
        </p:nvSpPr>
        <p:spPr>
          <a:xfrm>
            <a:off x="4590522" y="5309346"/>
            <a:ext cx="4208512" cy="1363512"/>
          </a:xfrm>
        </p:spPr>
        <p:txBody>
          <a:bodyPr>
            <a:normAutofit/>
          </a:bodyPr>
          <a:lstStyle/>
          <a:p>
            <a:r>
              <a:rPr lang="da-DK" dirty="0" err="1" smtClean="0">
                <a:solidFill>
                  <a:schemeClr val="tx1"/>
                </a:solidFill>
              </a:rPr>
              <a:t>Petites</a:t>
            </a:r>
            <a:r>
              <a:rPr lang="da-DK" dirty="0" smtClean="0">
                <a:solidFill>
                  <a:schemeClr val="tx1"/>
                </a:solidFill>
              </a:rPr>
              <a:t> </a:t>
            </a:r>
            <a:r>
              <a:rPr lang="da-DK" dirty="0" err="1" smtClean="0">
                <a:solidFill>
                  <a:schemeClr val="tx1"/>
                </a:solidFill>
              </a:rPr>
              <a:t>mains</a:t>
            </a:r>
            <a:r>
              <a:rPr lang="da-DK" dirty="0" smtClean="0">
                <a:solidFill>
                  <a:schemeClr val="tx1"/>
                </a:solidFill>
              </a:rPr>
              <a:t> </a:t>
            </a:r>
            <a:r>
              <a:rPr lang="da-DK" dirty="0" err="1" smtClean="0">
                <a:solidFill>
                  <a:schemeClr val="tx1"/>
                </a:solidFill>
              </a:rPr>
              <a:t>d’Anvers</a:t>
            </a:r>
            <a:endParaRPr lang="da-DK" dirty="0" smtClean="0">
              <a:solidFill>
                <a:schemeClr val="tx1"/>
              </a:solidFill>
            </a:endParaRPr>
          </a:p>
          <a:p>
            <a:r>
              <a:rPr lang="da-DK" dirty="0" smtClean="0">
                <a:solidFill>
                  <a:schemeClr val="tx1"/>
                </a:solidFill>
              </a:rPr>
              <a:t>????</a:t>
            </a:r>
            <a:endParaRPr lang="da-DK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upload.wikimedia.org/wikipedia/commons/thumb/5/52/MutilatedChildrenFromCongo.jpg/640px-MutilatedChildrenFromCon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749" y="1700808"/>
            <a:ext cx="3257550" cy="497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ntwerpse handj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0648"/>
            <a:ext cx="3238500" cy="482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831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Image hébergée sur http://www.imageshotel.org/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42"/>
          <a:stretch/>
        </p:blipFill>
        <p:spPr bwMode="auto">
          <a:xfrm>
            <a:off x="5292080" y="2204864"/>
            <a:ext cx="3673366" cy="440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5220072" y="188640"/>
            <a:ext cx="3672408" cy="1470025"/>
          </a:xfrm>
        </p:spPr>
        <p:txBody>
          <a:bodyPr>
            <a:normAutofit fontScale="90000"/>
          </a:bodyPr>
          <a:lstStyle/>
          <a:p>
            <a:r>
              <a:rPr lang="da-DK" sz="2400" dirty="0" err="1" smtClean="0"/>
              <a:t>Sculpture</a:t>
            </a:r>
            <a:r>
              <a:rPr lang="da-DK" sz="2400" dirty="0" smtClean="0"/>
              <a:t> à </a:t>
            </a:r>
            <a:r>
              <a:rPr lang="da-DK" sz="2400" dirty="0" err="1" smtClean="0"/>
              <a:t>Anvers</a:t>
            </a:r>
            <a:r>
              <a:rPr lang="da-DK" sz="2400" dirty="0" smtClean="0"/>
              <a:t> (Antwerpen)</a:t>
            </a:r>
            <a:br>
              <a:rPr lang="da-DK" sz="2400" dirty="0" smtClean="0"/>
            </a:br>
            <a:r>
              <a:rPr lang="fr-FR" sz="2000" dirty="0" smtClean="0"/>
              <a:t>(</a:t>
            </a:r>
            <a:r>
              <a:rPr lang="fr-FR" sz="2000" i="1" dirty="0" smtClean="0"/>
              <a:t>hand</a:t>
            </a:r>
            <a:r>
              <a:rPr lang="fr-FR" sz="2000" dirty="0" smtClean="0"/>
              <a:t> = la main, </a:t>
            </a:r>
            <a:r>
              <a:rPr lang="fr-FR" sz="2000" i="1" dirty="0" err="1" smtClean="0"/>
              <a:t>werpen</a:t>
            </a:r>
            <a:r>
              <a:rPr lang="fr-FR" sz="2000" dirty="0" smtClean="0"/>
              <a:t> = jeter, en néerlandais)</a:t>
            </a:r>
            <a:r>
              <a:rPr lang="da-DK" sz="2400" dirty="0" smtClean="0"/>
              <a:t/>
            </a:r>
            <a:br>
              <a:rPr lang="da-DK" sz="2400" dirty="0" smtClean="0"/>
            </a:br>
            <a:r>
              <a:rPr lang="da-DK" sz="2400" dirty="0" smtClean="0"/>
              <a:t>1886</a:t>
            </a:r>
            <a:br>
              <a:rPr lang="da-DK" sz="2400" dirty="0" smtClean="0"/>
            </a:br>
            <a:r>
              <a:rPr lang="da-DK" sz="2400" dirty="0" smtClean="0"/>
              <a:t>Jef </a:t>
            </a:r>
            <a:r>
              <a:rPr lang="da-DK" sz="2400" dirty="0" err="1" smtClean="0"/>
              <a:t>Lambeaux</a:t>
            </a:r>
            <a:r>
              <a:rPr lang="da-DK" sz="2400" dirty="0" smtClean="0"/>
              <a:t>, </a:t>
            </a:r>
            <a:r>
              <a:rPr lang="da-DK" sz="2400" dirty="0" err="1" smtClean="0"/>
              <a:t>sculpteur</a:t>
            </a:r>
            <a:r>
              <a:rPr lang="da-DK" sz="2400" dirty="0" smtClean="0"/>
              <a:t> </a:t>
            </a:r>
            <a:r>
              <a:rPr lang="da-DK" sz="2400" dirty="0" err="1" smtClean="0"/>
              <a:t>belge</a:t>
            </a:r>
            <a:endParaRPr lang="da-DK" sz="2400" dirty="0"/>
          </a:p>
        </p:txBody>
      </p:sp>
      <p:sp>
        <p:nvSpPr>
          <p:cNvPr id="5" name="Undertitel 4"/>
          <p:cNvSpPr>
            <a:spLocks noGrp="1"/>
          </p:cNvSpPr>
          <p:nvPr>
            <p:ph type="subTitle" idx="1"/>
          </p:nvPr>
        </p:nvSpPr>
        <p:spPr>
          <a:xfrm>
            <a:off x="16647" y="5186304"/>
            <a:ext cx="6400800" cy="1752600"/>
          </a:xfrm>
        </p:spPr>
        <p:txBody>
          <a:bodyPr>
            <a:normAutofit lnSpcReduction="10000"/>
          </a:bodyPr>
          <a:lstStyle/>
          <a:p>
            <a:r>
              <a:rPr lang="da-DK" dirty="0" smtClean="0">
                <a:solidFill>
                  <a:schemeClr val="tx1"/>
                </a:solidFill>
              </a:rPr>
              <a:t>Une </a:t>
            </a:r>
            <a:r>
              <a:rPr lang="da-DK" dirty="0" err="1" smtClean="0">
                <a:solidFill>
                  <a:schemeClr val="tx1"/>
                </a:solidFill>
              </a:rPr>
              <a:t>légende</a:t>
            </a:r>
            <a:endParaRPr lang="da-DK" dirty="0" smtClean="0">
              <a:solidFill>
                <a:schemeClr val="tx1"/>
              </a:solidFill>
            </a:endParaRPr>
          </a:p>
          <a:p>
            <a:r>
              <a:rPr lang="fr-FR" sz="2600" b="1" dirty="0" err="1" smtClean="0">
                <a:solidFill>
                  <a:schemeClr val="tx1"/>
                </a:solidFill>
              </a:rPr>
              <a:t>Silvius</a:t>
            </a:r>
            <a:r>
              <a:rPr lang="fr-FR" sz="2600" b="1" dirty="0" smtClean="0">
                <a:solidFill>
                  <a:schemeClr val="tx1"/>
                </a:solidFill>
              </a:rPr>
              <a:t> </a:t>
            </a:r>
            <a:r>
              <a:rPr lang="fr-FR" sz="2600" b="1" dirty="0" err="1" smtClean="0">
                <a:solidFill>
                  <a:schemeClr val="tx1"/>
                </a:solidFill>
              </a:rPr>
              <a:t>Brabo</a:t>
            </a:r>
            <a:r>
              <a:rPr lang="fr-FR" sz="2600" b="1" dirty="0" smtClean="0">
                <a:solidFill>
                  <a:schemeClr val="tx1"/>
                </a:solidFill>
              </a:rPr>
              <a:t> est le légendaire soldat romain qui a tué le géant Druon Antigone à Anvers. Il a coupé ses mains</a:t>
            </a:r>
            <a:endParaRPr lang="da-DK" sz="2600" dirty="0">
              <a:solidFill>
                <a:schemeClr val="tx1"/>
              </a:solidFill>
            </a:endParaRPr>
          </a:p>
        </p:txBody>
      </p:sp>
      <p:pic>
        <p:nvPicPr>
          <p:cNvPr id="4098" name="Picture 2" descr="Image hébergée sur http://www.imageshotel.org/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9" r="10601"/>
          <a:stretch/>
        </p:blipFill>
        <p:spPr bwMode="auto">
          <a:xfrm>
            <a:off x="0" y="-24894"/>
            <a:ext cx="4934608" cy="5211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104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69</Words>
  <Application>Microsoft Office PowerPoint</Application>
  <PresentationFormat>Skærmshow (4:3)</PresentationFormat>
  <Paragraphs>10</Paragraphs>
  <Slides>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5</vt:i4>
      </vt:variant>
    </vt:vector>
  </HeadingPairs>
  <TitlesOfParts>
    <vt:vector size="6" baseType="lpstr">
      <vt:lpstr>Kontortema</vt:lpstr>
      <vt:lpstr>L’État indépendant du Congo  1885-1908</vt:lpstr>
      <vt:lpstr>L’État indépendant du Congo  1885-1908</vt:lpstr>
      <vt:lpstr>Une exploitation immense de caoutchouc et d’ivoire</vt:lpstr>
      <vt:lpstr>Congolais avec mains coupées</vt:lpstr>
      <vt:lpstr>Sculpture à Anvers (Antwerpen) (hand = la main, werpen = jeter, en néerlandais) 1886 Jef Lambeaux, sculpteur belge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L’État indépendant du Congo  1885-1908</dc:title>
  <dc:creator>dl</dc:creator>
  <cp:lastModifiedBy>E5520</cp:lastModifiedBy>
  <cp:revision>6</cp:revision>
  <dcterms:created xsi:type="dcterms:W3CDTF">2015-03-19T09:52:26Z</dcterms:created>
  <dcterms:modified xsi:type="dcterms:W3CDTF">2015-03-19T11:42:51Z</dcterms:modified>
</cp:coreProperties>
</file>